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7237413" cy="10440988"/>
  <p:notesSz cx="6761163" cy="9942513"/>
  <p:defaultTextStyle>
    <a:defPPr>
      <a:defRPr lang="ru-RU"/>
    </a:defPPr>
    <a:lvl1pPr marL="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11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235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635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847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058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2704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482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6939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971" autoAdjust="0"/>
  </p:normalViewPr>
  <p:slideViewPr>
    <p:cSldViewPr>
      <p:cViewPr>
        <p:scale>
          <a:sx n="120" d="100"/>
          <a:sy n="120" d="100"/>
        </p:scale>
        <p:origin x="-372" y="2226"/>
      </p:cViewPr>
      <p:guideLst>
        <p:guide orient="horz" pos="3289"/>
        <p:guide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806" y="3243477"/>
            <a:ext cx="6151801" cy="22380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612" y="5916560"/>
            <a:ext cx="5066189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6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0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4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6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5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7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935343" y="558305"/>
            <a:ext cx="1221314" cy="118766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1405" y="558305"/>
            <a:ext cx="3543317" cy="118766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0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706" y="6709301"/>
            <a:ext cx="6151801" cy="207369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706" y="4425338"/>
            <a:ext cx="6151801" cy="228396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21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2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63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84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0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27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48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69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6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1405" y="3248308"/>
            <a:ext cx="2382315" cy="91866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4343" y="3248308"/>
            <a:ext cx="2382315" cy="91866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1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1" y="418123"/>
            <a:ext cx="6513672" cy="17401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871" y="2337139"/>
            <a:ext cx="3197781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117" indent="0">
              <a:buNone/>
              <a:defRPr sz="2100" b="1"/>
            </a:lvl2pPr>
            <a:lvl3pPr marL="964235" indent="0">
              <a:buNone/>
              <a:defRPr sz="1900" b="1"/>
            </a:lvl3pPr>
            <a:lvl4pPr marL="1446352" indent="0">
              <a:buNone/>
              <a:defRPr sz="1700" b="1"/>
            </a:lvl4pPr>
            <a:lvl5pPr marL="1928470" indent="0">
              <a:buNone/>
              <a:defRPr sz="1700" b="1"/>
            </a:lvl5pPr>
            <a:lvl6pPr marL="2410587" indent="0">
              <a:buNone/>
              <a:defRPr sz="1700" b="1"/>
            </a:lvl6pPr>
            <a:lvl7pPr marL="2892704" indent="0">
              <a:buNone/>
              <a:defRPr sz="1700" b="1"/>
            </a:lvl7pPr>
            <a:lvl8pPr marL="3374822" indent="0">
              <a:buNone/>
              <a:defRPr sz="1700" b="1"/>
            </a:lvl8pPr>
            <a:lvl9pPr marL="385693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1871" y="3311147"/>
            <a:ext cx="3197781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76507" y="2337139"/>
            <a:ext cx="3199037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117" indent="0">
              <a:buNone/>
              <a:defRPr sz="2100" b="1"/>
            </a:lvl2pPr>
            <a:lvl3pPr marL="964235" indent="0">
              <a:buNone/>
              <a:defRPr sz="1900" b="1"/>
            </a:lvl3pPr>
            <a:lvl4pPr marL="1446352" indent="0">
              <a:buNone/>
              <a:defRPr sz="1700" b="1"/>
            </a:lvl4pPr>
            <a:lvl5pPr marL="1928470" indent="0">
              <a:buNone/>
              <a:defRPr sz="1700" b="1"/>
            </a:lvl5pPr>
            <a:lvl6pPr marL="2410587" indent="0">
              <a:buNone/>
              <a:defRPr sz="1700" b="1"/>
            </a:lvl6pPr>
            <a:lvl7pPr marL="2892704" indent="0">
              <a:buNone/>
              <a:defRPr sz="1700" b="1"/>
            </a:lvl7pPr>
            <a:lvl8pPr marL="3374822" indent="0">
              <a:buNone/>
              <a:defRPr sz="1700" b="1"/>
            </a:lvl8pPr>
            <a:lvl9pPr marL="385693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676507" y="3311147"/>
            <a:ext cx="3199037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2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7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2" y="415707"/>
            <a:ext cx="2381059" cy="176916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9629" y="415707"/>
            <a:ext cx="4045915" cy="891109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1872" y="2184874"/>
            <a:ext cx="2381059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82117" indent="0">
              <a:buNone/>
              <a:defRPr sz="1300"/>
            </a:lvl2pPr>
            <a:lvl3pPr marL="964235" indent="0">
              <a:buNone/>
              <a:defRPr sz="1100"/>
            </a:lvl3pPr>
            <a:lvl4pPr marL="1446352" indent="0">
              <a:buNone/>
              <a:defRPr sz="900"/>
            </a:lvl4pPr>
            <a:lvl5pPr marL="1928470" indent="0">
              <a:buNone/>
              <a:defRPr sz="900"/>
            </a:lvl5pPr>
            <a:lvl6pPr marL="2410587" indent="0">
              <a:buNone/>
              <a:defRPr sz="900"/>
            </a:lvl6pPr>
            <a:lvl7pPr marL="2892704" indent="0">
              <a:buNone/>
              <a:defRPr sz="900"/>
            </a:lvl7pPr>
            <a:lvl8pPr marL="3374822" indent="0">
              <a:buNone/>
              <a:defRPr sz="900"/>
            </a:lvl8pPr>
            <a:lvl9pPr marL="385693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3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8584" y="7308693"/>
            <a:ext cx="4342448" cy="86283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18584" y="932921"/>
            <a:ext cx="4342448" cy="6264593"/>
          </a:xfrm>
        </p:spPr>
        <p:txBody>
          <a:bodyPr/>
          <a:lstStyle>
            <a:lvl1pPr marL="0" indent="0">
              <a:buNone/>
              <a:defRPr sz="3400"/>
            </a:lvl1pPr>
            <a:lvl2pPr marL="482117" indent="0">
              <a:buNone/>
              <a:defRPr sz="3000"/>
            </a:lvl2pPr>
            <a:lvl3pPr marL="964235" indent="0">
              <a:buNone/>
              <a:defRPr sz="2500"/>
            </a:lvl3pPr>
            <a:lvl4pPr marL="1446352" indent="0">
              <a:buNone/>
              <a:defRPr sz="2100"/>
            </a:lvl4pPr>
            <a:lvl5pPr marL="1928470" indent="0">
              <a:buNone/>
              <a:defRPr sz="2100"/>
            </a:lvl5pPr>
            <a:lvl6pPr marL="2410587" indent="0">
              <a:buNone/>
              <a:defRPr sz="2100"/>
            </a:lvl6pPr>
            <a:lvl7pPr marL="2892704" indent="0">
              <a:buNone/>
              <a:defRPr sz="2100"/>
            </a:lvl7pPr>
            <a:lvl8pPr marL="3374822" indent="0">
              <a:buNone/>
              <a:defRPr sz="2100"/>
            </a:lvl8pPr>
            <a:lvl9pPr marL="3856939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8584" y="8171525"/>
            <a:ext cx="4342448" cy="1225365"/>
          </a:xfrm>
        </p:spPr>
        <p:txBody>
          <a:bodyPr/>
          <a:lstStyle>
            <a:lvl1pPr marL="0" indent="0">
              <a:buNone/>
              <a:defRPr sz="1500"/>
            </a:lvl1pPr>
            <a:lvl2pPr marL="482117" indent="0">
              <a:buNone/>
              <a:defRPr sz="1300"/>
            </a:lvl2pPr>
            <a:lvl3pPr marL="964235" indent="0">
              <a:buNone/>
              <a:defRPr sz="1100"/>
            </a:lvl3pPr>
            <a:lvl4pPr marL="1446352" indent="0">
              <a:buNone/>
              <a:defRPr sz="900"/>
            </a:lvl4pPr>
            <a:lvl5pPr marL="1928470" indent="0">
              <a:buNone/>
              <a:defRPr sz="900"/>
            </a:lvl5pPr>
            <a:lvl6pPr marL="2410587" indent="0">
              <a:buNone/>
              <a:defRPr sz="900"/>
            </a:lvl6pPr>
            <a:lvl7pPr marL="2892704" indent="0">
              <a:buNone/>
              <a:defRPr sz="900"/>
            </a:lvl7pPr>
            <a:lvl8pPr marL="3374822" indent="0">
              <a:buNone/>
              <a:defRPr sz="900"/>
            </a:lvl8pPr>
            <a:lvl9pPr marL="385693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3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1" y="418123"/>
            <a:ext cx="6513672" cy="1740165"/>
          </a:xfrm>
          <a:prstGeom prst="rect">
            <a:avLst/>
          </a:prstGeom>
        </p:spPr>
        <p:txBody>
          <a:bodyPr vert="horz" lIns="96423" tIns="48212" rIns="96423" bIns="482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871" y="2436233"/>
            <a:ext cx="6513672" cy="6890569"/>
          </a:xfrm>
          <a:prstGeom prst="rect">
            <a:avLst/>
          </a:prstGeom>
        </p:spPr>
        <p:txBody>
          <a:bodyPr vert="horz" lIns="96423" tIns="48212" rIns="96423" bIns="482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1871" y="9677251"/>
            <a:ext cx="1688730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935D-73A6-4ECC-976D-DA30A487363B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72783" y="9677251"/>
            <a:ext cx="2291847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86813" y="9677251"/>
            <a:ext cx="1688730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5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23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588" indent="-361588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441" indent="-301323" algn="l" defTabSz="96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94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7411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528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646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3763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5881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7998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117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235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352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70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0587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2704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39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454" y="146891"/>
            <a:ext cx="7020000" cy="101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423" tIns="48212" rIns="96423" bIns="48212" spcCol="0" rtlCol="0" anchor="ctr"/>
          <a:lstStyle/>
          <a:p>
            <a:pPr algn="ctr"/>
            <a:r>
              <a:rPr lang="ru-RU" dirty="0"/>
              <a:t>3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22546"/>
              </p:ext>
            </p:extLst>
          </p:nvPr>
        </p:nvGraphicFramePr>
        <p:xfrm>
          <a:off x="65453" y="152674"/>
          <a:ext cx="7020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2203"/>
                <a:gridCol w="1257797"/>
              </a:tblGrid>
              <a:tr h="3873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Схема размещения нестационарных объектов М 1:500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Лист</a:t>
                      </a:r>
                    </a:p>
                    <a:p>
                      <a:r>
                        <a:rPr lang="ru-RU" sz="1400" smtClean="0"/>
                        <a:t>Зона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5453" y="9651805"/>
            <a:ext cx="70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Narrow" panose="020B0606020202030204" pitchFamily="34" charset="0"/>
              </a:rPr>
              <a:t>СОГЛАСОВАНО:</a:t>
            </a:r>
          </a:p>
          <a:p>
            <a:r>
              <a:rPr lang="ru-RU" sz="1000" dirty="0">
                <a:latin typeface="Arial Narrow" panose="020B0606020202030204" pitchFamily="34" charset="0"/>
              </a:rPr>
              <a:t>Н</a:t>
            </a:r>
            <a:r>
              <a:rPr lang="ru-RU" sz="1000" dirty="0" smtClean="0">
                <a:latin typeface="Arial Narrow" panose="020B0606020202030204" pitchFamily="34" charset="0"/>
              </a:rPr>
              <a:t>ачальник отдела градостроительства и землепользования администрации Кировского района       _________________       </a:t>
            </a:r>
            <a:r>
              <a:rPr lang="ru-RU" sz="1000" dirty="0" err="1" smtClean="0">
                <a:latin typeface="Arial Narrow" panose="020B0606020202030204" pitchFamily="34" charset="0"/>
              </a:rPr>
              <a:t>М.С.Кузнецова</a:t>
            </a:r>
            <a:r>
              <a:rPr lang="ru-RU" sz="1000" dirty="0" smtClean="0">
                <a:latin typeface="Arial Narrow" panose="020B0606020202030204" pitchFamily="34" charset="0"/>
              </a:rPr>
              <a:t> 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799241">
            <a:off x="4192307" y="6700190"/>
            <a:ext cx="360000" cy="14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57640" y="6602513"/>
            <a:ext cx="462856" cy="1714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1.436</a:t>
            </a:r>
            <a:endParaRPr lang="ru-RU" sz="800" b="1" dirty="0"/>
          </a:p>
        </p:txBody>
      </p:sp>
      <p:sp>
        <p:nvSpPr>
          <p:cNvPr id="21" name="Прямоугольник 20"/>
          <p:cNvSpPr/>
          <p:nvPr/>
        </p:nvSpPr>
        <p:spPr>
          <a:xfrm rot="6025989">
            <a:off x="5054278" y="6548911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21" idx="3"/>
          </p:cNvCxnSpPr>
          <p:nvPr/>
        </p:nvCxnSpPr>
        <p:spPr>
          <a:xfrm>
            <a:off x="5201682" y="6797935"/>
            <a:ext cx="56017" cy="2947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5040040" y="7092702"/>
            <a:ext cx="595288" cy="2462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1.437</a:t>
            </a:r>
            <a:endParaRPr lang="ru-RU" sz="1000" b="1" dirty="0"/>
          </a:p>
        </p:txBody>
      </p:sp>
      <p:sp>
        <p:nvSpPr>
          <p:cNvPr id="20" name="Прямоугольник 19"/>
          <p:cNvSpPr/>
          <p:nvPr/>
        </p:nvSpPr>
        <p:spPr>
          <a:xfrm rot="827850">
            <a:off x="3716799" y="6132487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 rot="842266">
            <a:off x="4165669" y="6245338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5190281" y="5765495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" name="Прямая соединительная линия 2"/>
          <p:cNvCxnSpPr>
            <a:stCxn id="24" idx="0"/>
          </p:cNvCxnSpPr>
          <p:nvPr/>
        </p:nvCxnSpPr>
        <p:spPr>
          <a:xfrm flipH="1">
            <a:off x="3978747" y="5837495"/>
            <a:ext cx="1319534" cy="11078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2" idx="2"/>
          </p:cNvCxnSpPr>
          <p:nvPr/>
        </p:nvCxnSpPr>
        <p:spPr>
          <a:xfrm flipH="1">
            <a:off x="3978746" y="6387188"/>
            <a:ext cx="349459" cy="55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0" idx="2"/>
          </p:cNvCxnSpPr>
          <p:nvPr/>
        </p:nvCxnSpPr>
        <p:spPr>
          <a:xfrm>
            <a:off x="3879628" y="6274409"/>
            <a:ext cx="125759" cy="670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79628" y="6883726"/>
            <a:ext cx="273847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</a:t>
            </a:r>
            <a:endParaRPr lang="ru-RU" sz="105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76054" y="3811717"/>
            <a:ext cx="288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474690" y="3820371"/>
            <a:ext cx="288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114650" y="3820371"/>
            <a:ext cx="288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898256" y="3811717"/>
            <a:ext cx="288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114650" y="4355013"/>
            <a:ext cx="288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493336" y="4355013"/>
            <a:ext cx="288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101068" y="4355013"/>
            <a:ext cx="288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476496" y="4355013"/>
            <a:ext cx="288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2" idx="2"/>
          </p:cNvCxnSpPr>
          <p:nvPr/>
        </p:nvCxnSpPr>
        <p:spPr>
          <a:xfrm flipH="1">
            <a:off x="3834730" y="3919717"/>
            <a:ext cx="585324" cy="2206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834730" y="3926241"/>
            <a:ext cx="244064" cy="2206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37" idx="0"/>
          </p:cNvCxnSpPr>
          <p:nvPr/>
        </p:nvCxnSpPr>
        <p:spPr>
          <a:xfrm flipH="1" flipV="1">
            <a:off x="3834730" y="4140374"/>
            <a:ext cx="785766" cy="2146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6" idx="0"/>
          </p:cNvCxnSpPr>
          <p:nvPr/>
        </p:nvCxnSpPr>
        <p:spPr>
          <a:xfrm flipH="1" flipV="1">
            <a:off x="3834730" y="4140374"/>
            <a:ext cx="410338" cy="2146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8" idx="2"/>
          </p:cNvCxnSpPr>
          <p:nvPr/>
        </p:nvCxnSpPr>
        <p:spPr>
          <a:xfrm>
            <a:off x="3618690" y="3928371"/>
            <a:ext cx="216040" cy="2120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31" idx="2"/>
          </p:cNvCxnSpPr>
          <p:nvPr/>
        </p:nvCxnSpPr>
        <p:spPr>
          <a:xfrm>
            <a:off x="3258650" y="3928371"/>
            <a:ext cx="576080" cy="2120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34" idx="0"/>
          </p:cNvCxnSpPr>
          <p:nvPr/>
        </p:nvCxnSpPr>
        <p:spPr>
          <a:xfrm flipV="1">
            <a:off x="3258650" y="4140374"/>
            <a:ext cx="576080" cy="2146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35" idx="0"/>
          </p:cNvCxnSpPr>
          <p:nvPr/>
        </p:nvCxnSpPr>
        <p:spPr>
          <a:xfrm flipV="1">
            <a:off x="3637336" y="4140375"/>
            <a:ext cx="197394" cy="214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81336" y="4036569"/>
            <a:ext cx="197410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</a:t>
            </a:r>
            <a:endParaRPr lang="ru-RU" sz="105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9" t="3844" r="32527" b="11797"/>
          <a:stretch/>
        </p:blipFill>
        <p:spPr bwMode="auto">
          <a:xfrm>
            <a:off x="188686" y="1059543"/>
            <a:ext cx="6763657" cy="666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 rot="21004964">
            <a:off x="2962994" y="3527524"/>
            <a:ext cx="14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939747" y="3177079"/>
            <a:ext cx="14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2258322" y="2615042"/>
            <a:ext cx="602637" cy="893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42" idx="1"/>
            <a:endCxn id="47" idx="3"/>
          </p:cNvCxnSpPr>
          <p:nvPr/>
        </p:nvCxnSpPr>
        <p:spPr>
          <a:xfrm flipH="1">
            <a:off x="2680839" y="3285079"/>
            <a:ext cx="258908" cy="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06538" y="3158206"/>
            <a:ext cx="574301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1.478</a:t>
            </a:r>
            <a:endParaRPr lang="ru-RU" sz="105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662302"/>
              </p:ext>
            </p:extLst>
          </p:nvPr>
        </p:nvGraphicFramePr>
        <p:xfrm>
          <a:off x="125206" y="7884790"/>
          <a:ext cx="6890615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908"/>
                <a:gridCol w="1080120"/>
                <a:gridCol w="861378"/>
                <a:gridCol w="474926"/>
                <a:gridCol w="1323971"/>
                <a:gridCol w="1308377"/>
                <a:gridCol w="1384935"/>
              </a:tblGrid>
              <a:tr h="47663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1.478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ул. </a:t>
                      </a:r>
                      <a:r>
                        <a:rPr lang="ru-RU" sz="1000" dirty="0" err="1" smtClean="0">
                          <a:latin typeface="Arial Narrow" panose="020B0606020202030204" pitchFamily="34" charset="0"/>
                        </a:rPr>
                        <a:t>Клязьминская</a:t>
                      </a:r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поворот на кладбище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Площадка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для продажи рассады, саженцев и цветов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000" dirty="0" err="1" smtClean="0">
                          <a:latin typeface="Arial Narrow" panose="020B0606020202030204" pitchFamily="34" charset="0"/>
                        </a:rPr>
                        <a:t>кв.м</a:t>
                      </a:r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Цветы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Земельный участок, права на который не разграничены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Постановление администрации Волгограда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от 09.02.2021 №112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7663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1.479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ул. </a:t>
                      </a:r>
                      <a:r>
                        <a:rPr lang="ru-RU" sz="1000" dirty="0" err="1" smtClean="0">
                          <a:latin typeface="Arial Narrow" panose="020B0606020202030204" pitchFamily="34" charset="0"/>
                        </a:rPr>
                        <a:t>Клязьминская</a:t>
                      </a:r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поворот на кладбище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Площадка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для продажи рассады, саженцев и цветов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000" dirty="0" err="1" smtClean="0">
                          <a:latin typeface="Arial Narrow" panose="020B0606020202030204" pitchFamily="34" charset="0"/>
                        </a:rPr>
                        <a:t>кв.м</a:t>
                      </a:r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Цветы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Земельный участок, права на который не разграничены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Постановление администрации Волгограда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от 09.02.2021 №112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985339" y="3611801"/>
            <a:ext cx="574301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1.479</a:t>
            </a:r>
            <a:endParaRPr lang="ru-RU" sz="1050" b="1" dirty="0"/>
          </a:p>
        </p:txBody>
      </p:sp>
      <p:cxnSp>
        <p:nvCxnSpPr>
          <p:cNvPr id="44" name="Прямая соединительная линия 43"/>
          <p:cNvCxnSpPr>
            <a:stCxn id="40" idx="1"/>
          </p:cNvCxnSpPr>
          <p:nvPr/>
        </p:nvCxnSpPr>
        <p:spPr>
          <a:xfrm flipH="1">
            <a:off x="2548241" y="3647924"/>
            <a:ext cx="415829" cy="106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F3A9A3-3AA5-475E-9B80-F8A26BF965D6}"/>
</file>

<file path=customXml/itemProps2.xml><?xml version="1.0" encoding="utf-8"?>
<ds:datastoreItem xmlns:ds="http://schemas.openxmlformats.org/officeDocument/2006/customXml" ds:itemID="{457DFC8F-9B5B-4C57-B23F-58C3B2374776}"/>
</file>

<file path=customXml/itemProps3.xml><?xml version="1.0" encoding="utf-8"?>
<ds:datastoreItem xmlns:ds="http://schemas.openxmlformats.org/officeDocument/2006/customXml" ds:itemID="{8B0E3A24-21C6-4D94-B0E0-002573C7354C}"/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97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Киреева Анастасия Федоровна</dc:creator>
  <cp:lastModifiedBy>Аганесова Дина Владимировна</cp:lastModifiedBy>
  <cp:revision>166</cp:revision>
  <cp:lastPrinted>2017-01-27T10:19:46Z</cp:lastPrinted>
  <dcterms:created xsi:type="dcterms:W3CDTF">2016-07-13T10:47:32Z</dcterms:created>
  <dcterms:modified xsi:type="dcterms:W3CDTF">2021-02-16T09:08:11Z</dcterms:modified>
</cp:coreProperties>
</file>