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</p:sldIdLst>
  <p:sldSz cx="7237413" cy="10440988"/>
  <p:notesSz cx="6761163" cy="9942513"/>
  <p:defaultTextStyle>
    <a:defPPr>
      <a:defRPr lang="ru-RU"/>
    </a:defPPr>
    <a:lvl1pPr marL="0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2117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4235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6352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28470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0587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2704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74822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56939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5971" autoAdjust="0"/>
  </p:normalViewPr>
  <p:slideViewPr>
    <p:cSldViewPr>
      <p:cViewPr>
        <p:scale>
          <a:sx n="100" d="100"/>
          <a:sy n="100" d="100"/>
        </p:scale>
        <p:origin x="-822" y="930"/>
      </p:cViewPr>
      <p:guideLst>
        <p:guide orient="horz" pos="3289"/>
        <p:guide pos="22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2806" y="3243477"/>
            <a:ext cx="6151801" cy="223804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85612" y="5916560"/>
            <a:ext cx="5066189" cy="26682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2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4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6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8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0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2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74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56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759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679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935343" y="558305"/>
            <a:ext cx="1221314" cy="1187662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71405" y="558305"/>
            <a:ext cx="3543317" cy="118766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705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41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706" y="6709301"/>
            <a:ext cx="6151801" cy="2073697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706" y="4425338"/>
            <a:ext cx="6151801" cy="2283965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211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423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63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284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05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27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748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569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368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71405" y="3248308"/>
            <a:ext cx="2382315" cy="9186620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774343" y="3248308"/>
            <a:ext cx="2382315" cy="9186620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618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1871" y="418123"/>
            <a:ext cx="6513672" cy="174016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1871" y="2337139"/>
            <a:ext cx="3197781" cy="97400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2117" indent="0">
              <a:buNone/>
              <a:defRPr sz="2100" b="1"/>
            </a:lvl2pPr>
            <a:lvl3pPr marL="964235" indent="0">
              <a:buNone/>
              <a:defRPr sz="1900" b="1"/>
            </a:lvl3pPr>
            <a:lvl4pPr marL="1446352" indent="0">
              <a:buNone/>
              <a:defRPr sz="1700" b="1"/>
            </a:lvl4pPr>
            <a:lvl5pPr marL="1928470" indent="0">
              <a:buNone/>
              <a:defRPr sz="1700" b="1"/>
            </a:lvl5pPr>
            <a:lvl6pPr marL="2410587" indent="0">
              <a:buNone/>
              <a:defRPr sz="1700" b="1"/>
            </a:lvl6pPr>
            <a:lvl7pPr marL="2892704" indent="0">
              <a:buNone/>
              <a:defRPr sz="1700" b="1"/>
            </a:lvl7pPr>
            <a:lvl8pPr marL="3374822" indent="0">
              <a:buNone/>
              <a:defRPr sz="1700" b="1"/>
            </a:lvl8pPr>
            <a:lvl9pPr marL="3856939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61871" y="3311147"/>
            <a:ext cx="3197781" cy="601565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676507" y="2337139"/>
            <a:ext cx="3199037" cy="97400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2117" indent="0">
              <a:buNone/>
              <a:defRPr sz="2100" b="1"/>
            </a:lvl2pPr>
            <a:lvl3pPr marL="964235" indent="0">
              <a:buNone/>
              <a:defRPr sz="1900" b="1"/>
            </a:lvl3pPr>
            <a:lvl4pPr marL="1446352" indent="0">
              <a:buNone/>
              <a:defRPr sz="1700" b="1"/>
            </a:lvl4pPr>
            <a:lvl5pPr marL="1928470" indent="0">
              <a:buNone/>
              <a:defRPr sz="1700" b="1"/>
            </a:lvl5pPr>
            <a:lvl6pPr marL="2410587" indent="0">
              <a:buNone/>
              <a:defRPr sz="1700" b="1"/>
            </a:lvl6pPr>
            <a:lvl7pPr marL="2892704" indent="0">
              <a:buNone/>
              <a:defRPr sz="1700" b="1"/>
            </a:lvl7pPr>
            <a:lvl8pPr marL="3374822" indent="0">
              <a:buNone/>
              <a:defRPr sz="1700" b="1"/>
            </a:lvl8pPr>
            <a:lvl9pPr marL="3856939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676507" y="3311147"/>
            <a:ext cx="3199037" cy="601565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66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523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872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1872" y="415707"/>
            <a:ext cx="2381059" cy="176916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29629" y="415707"/>
            <a:ext cx="4045915" cy="8911094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61872" y="2184874"/>
            <a:ext cx="2381059" cy="7141927"/>
          </a:xfrm>
        </p:spPr>
        <p:txBody>
          <a:bodyPr/>
          <a:lstStyle>
            <a:lvl1pPr marL="0" indent="0">
              <a:buNone/>
              <a:defRPr sz="1500"/>
            </a:lvl1pPr>
            <a:lvl2pPr marL="482117" indent="0">
              <a:buNone/>
              <a:defRPr sz="1300"/>
            </a:lvl2pPr>
            <a:lvl3pPr marL="964235" indent="0">
              <a:buNone/>
              <a:defRPr sz="1100"/>
            </a:lvl3pPr>
            <a:lvl4pPr marL="1446352" indent="0">
              <a:buNone/>
              <a:defRPr sz="900"/>
            </a:lvl4pPr>
            <a:lvl5pPr marL="1928470" indent="0">
              <a:buNone/>
              <a:defRPr sz="900"/>
            </a:lvl5pPr>
            <a:lvl6pPr marL="2410587" indent="0">
              <a:buNone/>
              <a:defRPr sz="900"/>
            </a:lvl6pPr>
            <a:lvl7pPr marL="2892704" indent="0">
              <a:buNone/>
              <a:defRPr sz="900"/>
            </a:lvl7pPr>
            <a:lvl8pPr marL="3374822" indent="0">
              <a:buNone/>
              <a:defRPr sz="900"/>
            </a:lvl8pPr>
            <a:lvl9pPr marL="385693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931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8584" y="7308693"/>
            <a:ext cx="4342448" cy="86283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18584" y="932921"/>
            <a:ext cx="4342448" cy="6264593"/>
          </a:xfrm>
        </p:spPr>
        <p:txBody>
          <a:bodyPr/>
          <a:lstStyle>
            <a:lvl1pPr marL="0" indent="0">
              <a:buNone/>
              <a:defRPr sz="3400"/>
            </a:lvl1pPr>
            <a:lvl2pPr marL="482117" indent="0">
              <a:buNone/>
              <a:defRPr sz="3000"/>
            </a:lvl2pPr>
            <a:lvl3pPr marL="964235" indent="0">
              <a:buNone/>
              <a:defRPr sz="2500"/>
            </a:lvl3pPr>
            <a:lvl4pPr marL="1446352" indent="0">
              <a:buNone/>
              <a:defRPr sz="2100"/>
            </a:lvl4pPr>
            <a:lvl5pPr marL="1928470" indent="0">
              <a:buNone/>
              <a:defRPr sz="2100"/>
            </a:lvl5pPr>
            <a:lvl6pPr marL="2410587" indent="0">
              <a:buNone/>
              <a:defRPr sz="2100"/>
            </a:lvl6pPr>
            <a:lvl7pPr marL="2892704" indent="0">
              <a:buNone/>
              <a:defRPr sz="2100"/>
            </a:lvl7pPr>
            <a:lvl8pPr marL="3374822" indent="0">
              <a:buNone/>
              <a:defRPr sz="2100"/>
            </a:lvl8pPr>
            <a:lvl9pPr marL="3856939" indent="0">
              <a:buNone/>
              <a:defRPr sz="21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18584" y="8171525"/>
            <a:ext cx="4342448" cy="1225365"/>
          </a:xfrm>
        </p:spPr>
        <p:txBody>
          <a:bodyPr/>
          <a:lstStyle>
            <a:lvl1pPr marL="0" indent="0">
              <a:buNone/>
              <a:defRPr sz="1500"/>
            </a:lvl1pPr>
            <a:lvl2pPr marL="482117" indent="0">
              <a:buNone/>
              <a:defRPr sz="1300"/>
            </a:lvl2pPr>
            <a:lvl3pPr marL="964235" indent="0">
              <a:buNone/>
              <a:defRPr sz="1100"/>
            </a:lvl3pPr>
            <a:lvl4pPr marL="1446352" indent="0">
              <a:buNone/>
              <a:defRPr sz="900"/>
            </a:lvl4pPr>
            <a:lvl5pPr marL="1928470" indent="0">
              <a:buNone/>
              <a:defRPr sz="900"/>
            </a:lvl5pPr>
            <a:lvl6pPr marL="2410587" indent="0">
              <a:buNone/>
              <a:defRPr sz="900"/>
            </a:lvl6pPr>
            <a:lvl7pPr marL="2892704" indent="0">
              <a:buNone/>
              <a:defRPr sz="900"/>
            </a:lvl7pPr>
            <a:lvl8pPr marL="3374822" indent="0">
              <a:buNone/>
              <a:defRPr sz="900"/>
            </a:lvl8pPr>
            <a:lvl9pPr marL="385693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637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1871" y="418123"/>
            <a:ext cx="6513672" cy="1740165"/>
          </a:xfrm>
          <a:prstGeom prst="rect">
            <a:avLst/>
          </a:prstGeom>
        </p:spPr>
        <p:txBody>
          <a:bodyPr vert="horz" lIns="96423" tIns="48212" rIns="96423" bIns="4821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1871" y="2436233"/>
            <a:ext cx="6513672" cy="6890569"/>
          </a:xfrm>
          <a:prstGeom prst="rect">
            <a:avLst/>
          </a:prstGeom>
        </p:spPr>
        <p:txBody>
          <a:bodyPr vert="horz" lIns="96423" tIns="48212" rIns="96423" bIns="4821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61871" y="9677251"/>
            <a:ext cx="1688730" cy="555885"/>
          </a:xfrm>
          <a:prstGeom prst="rect">
            <a:avLst/>
          </a:prstGeom>
        </p:spPr>
        <p:txBody>
          <a:bodyPr vert="horz" lIns="96423" tIns="48212" rIns="96423" bIns="4821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1935D-73A6-4ECC-976D-DA30A487363B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472783" y="9677251"/>
            <a:ext cx="2291847" cy="555885"/>
          </a:xfrm>
          <a:prstGeom prst="rect">
            <a:avLst/>
          </a:prstGeom>
        </p:spPr>
        <p:txBody>
          <a:bodyPr vert="horz" lIns="96423" tIns="48212" rIns="96423" bIns="4821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186813" y="9677251"/>
            <a:ext cx="1688730" cy="555885"/>
          </a:xfrm>
          <a:prstGeom prst="rect">
            <a:avLst/>
          </a:prstGeom>
        </p:spPr>
        <p:txBody>
          <a:bodyPr vert="horz" lIns="96423" tIns="48212" rIns="96423" bIns="4821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75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4235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588" indent="-361588" algn="l" defTabSz="964235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3441" indent="-301323" algn="l" defTabSz="964235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5294" indent="-241059" algn="l" defTabSz="9642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87411" indent="-241059" algn="l" defTabSz="964235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9528" indent="-241059" algn="l" defTabSz="964235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1646" indent="-241059" algn="l" defTabSz="9642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33763" indent="-241059" algn="l" defTabSz="9642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15881" indent="-241059" algn="l" defTabSz="9642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97998" indent="-241059" algn="l" defTabSz="9642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642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2117" algn="l" defTabSz="9642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4235" algn="l" defTabSz="9642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6352" algn="l" defTabSz="9642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8470" algn="l" defTabSz="9642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0587" algn="l" defTabSz="9642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2704" algn="l" defTabSz="9642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algn="l" defTabSz="9642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56939" algn="l" defTabSz="9642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5454" y="146891"/>
            <a:ext cx="7020000" cy="1015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6423" tIns="48212" rIns="96423" bIns="48212" spcCol="0" rtlCol="0" anchor="ctr"/>
          <a:lstStyle/>
          <a:p>
            <a:pPr algn="ctr"/>
            <a:r>
              <a:rPr lang="ru-RU" dirty="0"/>
              <a:t>3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222546"/>
              </p:ext>
            </p:extLst>
          </p:nvPr>
        </p:nvGraphicFramePr>
        <p:xfrm>
          <a:off x="65453" y="152674"/>
          <a:ext cx="70200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2203"/>
                <a:gridCol w="1257797"/>
              </a:tblGrid>
              <a:tr h="38730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Narrow" panose="020B0606020202030204" pitchFamily="34" charset="0"/>
                        </a:rPr>
                        <a:t>Схема размещения нестационарных объектов М 1:500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Лист</a:t>
                      </a:r>
                    </a:p>
                    <a:p>
                      <a:r>
                        <a:rPr lang="ru-RU" sz="1400" smtClean="0"/>
                        <a:t>Зона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65453" y="9651805"/>
            <a:ext cx="7020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 Narrow" panose="020B0606020202030204" pitchFamily="34" charset="0"/>
              </a:rPr>
              <a:t>СОГЛАСОВАНО:</a:t>
            </a:r>
          </a:p>
          <a:p>
            <a:r>
              <a:rPr lang="ru-RU" sz="1000" dirty="0">
                <a:latin typeface="Arial Narrow" panose="020B0606020202030204" pitchFamily="34" charset="0"/>
              </a:rPr>
              <a:t>Н</a:t>
            </a:r>
            <a:r>
              <a:rPr lang="ru-RU" sz="1000" dirty="0" smtClean="0">
                <a:latin typeface="Arial Narrow" panose="020B0606020202030204" pitchFamily="34" charset="0"/>
              </a:rPr>
              <a:t>ачальник отдела градостроительства и землепользования администрации Кировского района       _________________       </a:t>
            </a:r>
            <a:r>
              <a:rPr lang="ru-RU" sz="1000" dirty="0" err="1" smtClean="0">
                <a:latin typeface="Arial Narrow" panose="020B0606020202030204" pitchFamily="34" charset="0"/>
              </a:rPr>
              <a:t>М.С.Кузнецова</a:t>
            </a:r>
            <a:r>
              <a:rPr lang="ru-RU" sz="1000" dirty="0" smtClean="0">
                <a:latin typeface="Arial Narrow" panose="020B0606020202030204" pitchFamily="34" charset="0"/>
              </a:rPr>
              <a:t> </a:t>
            </a:r>
            <a:endParaRPr lang="ru-RU" sz="1000" dirty="0"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799241">
            <a:off x="4192307" y="6700190"/>
            <a:ext cx="360000" cy="144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157640" y="6602513"/>
            <a:ext cx="462856" cy="1714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/>
              <a:t>1.436</a:t>
            </a:r>
            <a:endParaRPr lang="ru-RU" sz="800" b="1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12" r="21030" b="11650"/>
          <a:stretch/>
        </p:blipFill>
        <p:spPr bwMode="auto">
          <a:xfrm>
            <a:off x="200025" y="755999"/>
            <a:ext cx="6772275" cy="633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Прямоугольник 21"/>
          <p:cNvSpPr/>
          <p:nvPr/>
        </p:nvSpPr>
        <p:spPr>
          <a:xfrm rot="842266">
            <a:off x="4184617" y="6236243"/>
            <a:ext cx="21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3" name="Прямая соединительная линия 22"/>
          <p:cNvCxnSpPr>
            <a:stCxn id="22" idx="2"/>
            <a:endCxn id="25" idx="0"/>
          </p:cNvCxnSpPr>
          <p:nvPr/>
        </p:nvCxnSpPr>
        <p:spPr>
          <a:xfrm>
            <a:off x="4275153" y="6378093"/>
            <a:ext cx="223036" cy="3133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225543" y="6691402"/>
            <a:ext cx="545291" cy="25391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/>
              <a:t>1.477</a:t>
            </a:r>
            <a:endParaRPr lang="ru-RU" sz="10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821264"/>
              </p:ext>
            </p:extLst>
          </p:nvPr>
        </p:nvGraphicFramePr>
        <p:xfrm>
          <a:off x="140854" y="7740774"/>
          <a:ext cx="6890615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6908"/>
                <a:gridCol w="1080120"/>
                <a:gridCol w="861378"/>
                <a:gridCol w="474926"/>
                <a:gridCol w="1323971"/>
                <a:gridCol w="1308377"/>
                <a:gridCol w="1384935"/>
              </a:tblGrid>
              <a:tr h="47663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1.477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ул. 64-й Армии, напротив дома</a:t>
                      </a:r>
                      <a:r>
                        <a:rPr lang="ru-RU" sz="1000" baseline="0" dirty="0" smtClean="0">
                          <a:latin typeface="Arial Narrow" panose="020B0606020202030204" pitchFamily="34" charset="0"/>
                        </a:rPr>
                        <a:t> №127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Площадка</a:t>
                      </a:r>
                      <a:r>
                        <a:rPr lang="ru-RU" sz="1000" baseline="0" dirty="0" smtClean="0">
                          <a:latin typeface="Arial Narrow" panose="020B0606020202030204" pitchFamily="34" charset="0"/>
                        </a:rPr>
                        <a:t> для продажи рассады, саженцев и цветов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6 </a:t>
                      </a:r>
                      <a:r>
                        <a:rPr lang="ru-RU" sz="1000" dirty="0" err="1" smtClean="0">
                          <a:latin typeface="Arial Narrow" panose="020B0606020202030204" pitchFamily="34" charset="0"/>
                        </a:rPr>
                        <a:t>кв.м</a:t>
                      </a:r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.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Цветы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Земельный участок, права на который не разграничены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Постановление администрации Волгограда</a:t>
                      </a:r>
                      <a:r>
                        <a:rPr lang="ru-RU" sz="1000" baseline="0" dirty="0" smtClean="0">
                          <a:latin typeface="Arial Narrow" panose="020B0606020202030204" pitchFamily="34" charset="0"/>
                        </a:rPr>
                        <a:t> от 09.02.2021 №112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73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7A543D4-DBCD-48B6-9745-36FD3CFB69DA}"/>
</file>

<file path=customXml/itemProps2.xml><?xml version="1.0" encoding="utf-8"?>
<ds:datastoreItem xmlns:ds="http://schemas.openxmlformats.org/officeDocument/2006/customXml" ds:itemID="{CEDB75D5-1B22-4C02-9B04-6051F1D48EBF}"/>
</file>

<file path=customXml/itemProps3.xml><?xml version="1.0" encoding="utf-8"?>
<ds:datastoreItem xmlns:ds="http://schemas.openxmlformats.org/officeDocument/2006/customXml" ds:itemID="{3AEB54E9-9C0B-4210-8002-BC5D06CEEBD8}"/>
</file>

<file path=docProps/app.xml><?xml version="1.0" encoding="utf-8"?>
<Properties xmlns="http://schemas.openxmlformats.org/officeDocument/2006/extended-properties" xmlns:vt="http://schemas.openxmlformats.org/officeDocument/2006/docPropsVTypes">
  <TotalTime>2034</TotalTime>
  <Words>60</Words>
  <Application>Microsoft Office PowerPoint</Application>
  <PresentationFormat>Произвольный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Киреева Анастасия Федоровна</dc:creator>
  <cp:lastModifiedBy>Галушкова Валентина Геннадьевна</cp:lastModifiedBy>
  <cp:revision>161</cp:revision>
  <cp:lastPrinted>2017-01-27T10:19:46Z</cp:lastPrinted>
  <dcterms:created xsi:type="dcterms:W3CDTF">2016-07-13T10:47:32Z</dcterms:created>
  <dcterms:modified xsi:type="dcterms:W3CDTF">2022-02-22T16:00:38Z</dcterms:modified>
</cp:coreProperties>
</file>