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7237413" cy="10440988"/>
  <p:notesSz cx="6761163" cy="9942513"/>
  <p:defaultTextStyle>
    <a:defPPr>
      <a:defRPr lang="ru-RU"/>
    </a:defPPr>
    <a:lvl1pPr marL="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11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235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635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847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058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2704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482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6939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971" autoAdjust="0"/>
  </p:normalViewPr>
  <p:slideViewPr>
    <p:cSldViewPr>
      <p:cViewPr>
        <p:scale>
          <a:sx n="100" d="100"/>
          <a:sy n="100" d="100"/>
        </p:scale>
        <p:origin x="-738" y="1686"/>
      </p:cViewPr>
      <p:guideLst>
        <p:guide orient="horz" pos="3289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806" y="3243477"/>
            <a:ext cx="6151801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612" y="5916560"/>
            <a:ext cx="5066189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4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6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35343" y="558305"/>
            <a:ext cx="1221314" cy="118766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1405" y="558305"/>
            <a:ext cx="3543317" cy="118766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0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706" y="6709301"/>
            <a:ext cx="6151801" cy="207369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706" y="4425338"/>
            <a:ext cx="6151801" cy="228396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63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8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0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27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4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69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1405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4343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1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337139"/>
            <a:ext cx="3197781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1871" y="3311147"/>
            <a:ext cx="3197781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76507" y="2337139"/>
            <a:ext cx="3199037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76507" y="3311147"/>
            <a:ext cx="3199037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2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7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2" y="415707"/>
            <a:ext cx="2381059" cy="1769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9629" y="415707"/>
            <a:ext cx="4045915" cy="891109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1872" y="2184874"/>
            <a:ext cx="2381059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584" y="7308693"/>
            <a:ext cx="4342448" cy="8628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8584" y="932921"/>
            <a:ext cx="4342448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82117" indent="0">
              <a:buNone/>
              <a:defRPr sz="3000"/>
            </a:lvl2pPr>
            <a:lvl3pPr marL="964235" indent="0">
              <a:buNone/>
              <a:defRPr sz="2500"/>
            </a:lvl3pPr>
            <a:lvl4pPr marL="1446352" indent="0">
              <a:buNone/>
              <a:defRPr sz="2100"/>
            </a:lvl4pPr>
            <a:lvl5pPr marL="1928470" indent="0">
              <a:buNone/>
              <a:defRPr sz="2100"/>
            </a:lvl5pPr>
            <a:lvl6pPr marL="2410587" indent="0">
              <a:buNone/>
              <a:defRPr sz="2100"/>
            </a:lvl6pPr>
            <a:lvl7pPr marL="2892704" indent="0">
              <a:buNone/>
              <a:defRPr sz="2100"/>
            </a:lvl7pPr>
            <a:lvl8pPr marL="3374822" indent="0">
              <a:buNone/>
              <a:defRPr sz="2100"/>
            </a:lvl8pPr>
            <a:lvl9pPr marL="3856939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8584" y="8171525"/>
            <a:ext cx="434244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  <a:prstGeom prst="rect">
            <a:avLst/>
          </a:prstGeom>
        </p:spPr>
        <p:txBody>
          <a:bodyPr vert="horz" lIns="96423" tIns="48212" rIns="96423" bIns="482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436233"/>
            <a:ext cx="6513672" cy="6890569"/>
          </a:xfrm>
          <a:prstGeom prst="rect">
            <a:avLst/>
          </a:prstGeom>
        </p:spPr>
        <p:txBody>
          <a:bodyPr vert="horz" lIns="96423" tIns="48212" rIns="96423" bIns="482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1871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72783" y="9677251"/>
            <a:ext cx="2291847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86813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23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588" indent="-361588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441" indent="-301323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94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741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52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646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3763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588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799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11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235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35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7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058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2704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39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454" y="111941"/>
            <a:ext cx="7020000" cy="101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423" tIns="48212" rIns="96423" bIns="48212" spcCol="0" rtlCol="0" anchor="ctr"/>
          <a:lstStyle/>
          <a:p>
            <a:pPr algn="ctr"/>
            <a:r>
              <a:rPr lang="ru-RU" dirty="0"/>
              <a:t>3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22546"/>
              </p:ext>
            </p:extLst>
          </p:nvPr>
        </p:nvGraphicFramePr>
        <p:xfrm>
          <a:off x="65453" y="152674"/>
          <a:ext cx="7020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2203"/>
                <a:gridCol w="1257797"/>
              </a:tblGrid>
              <a:tr h="3873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Схема размещения нестационарных объектов М 1:500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Лист</a:t>
                      </a:r>
                    </a:p>
                    <a:p>
                      <a:r>
                        <a:rPr lang="ru-RU" sz="1400" smtClean="0"/>
                        <a:t>Зона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5453" y="9651805"/>
            <a:ext cx="70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СОГЛАСОВАНО: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Н</a:t>
            </a:r>
            <a:r>
              <a:rPr lang="ru-RU" sz="1000" dirty="0" smtClean="0">
                <a:latin typeface="Arial Narrow" panose="020B0606020202030204" pitchFamily="34" charset="0"/>
              </a:rPr>
              <a:t>ачальник отдела градостроительства и землепользования администрации Кировского района       _________________       </a:t>
            </a:r>
            <a:r>
              <a:rPr lang="ru-RU" sz="1000" dirty="0" err="1" smtClean="0">
                <a:latin typeface="Arial Narrow" panose="020B0606020202030204" pitchFamily="34" charset="0"/>
              </a:rPr>
              <a:t>М.С.Кузнецова</a:t>
            </a:r>
            <a:r>
              <a:rPr lang="ru-RU" sz="1000" dirty="0" smtClean="0">
                <a:latin typeface="Arial Narrow" panose="020B0606020202030204" pitchFamily="34" charset="0"/>
              </a:rPr>
              <a:t> 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99241">
            <a:off x="4192307" y="6700190"/>
            <a:ext cx="360000" cy="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57640" y="6602513"/>
            <a:ext cx="462856" cy="171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1.436</a:t>
            </a:r>
            <a:endParaRPr lang="ru-RU" sz="800" b="1" dirty="0"/>
          </a:p>
        </p:txBody>
      </p:sp>
      <p:sp>
        <p:nvSpPr>
          <p:cNvPr id="21" name="Прямоугольник 20"/>
          <p:cNvSpPr/>
          <p:nvPr/>
        </p:nvSpPr>
        <p:spPr>
          <a:xfrm rot="6025989">
            <a:off x="5054278" y="6548911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1" idx="3"/>
          </p:cNvCxnSpPr>
          <p:nvPr/>
        </p:nvCxnSpPr>
        <p:spPr>
          <a:xfrm>
            <a:off x="5201682" y="6797935"/>
            <a:ext cx="56017" cy="294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5040040" y="7092702"/>
            <a:ext cx="595288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1.437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 rot="827850">
            <a:off x="3977640" y="6187547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842266">
            <a:off x="4477420" y="6301058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rot="16884292">
            <a:off x="5190281" y="5765495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0006" y="4861062"/>
            <a:ext cx="14400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25" idx="0"/>
            <a:endCxn id="8" idx="2"/>
          </p:cNvCxnSpPr>
          <p:nvPr/>
        </p:nvCxnSpPr>
        <p:spPr>
          <a:xfrm flipV="1">
            <a:off x="3293985" y="4933070"/>
            <a:ext cx="148021" cy="215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25619" y="5148486"/>
            <a:ext cx="536732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1.141</a:t>
            </a:r>
            <a:endParaRPr lang="ru-RU" sz="1050" b="1" dirty="0"/>
          </a:p>
        </p:txBody>
      </p:sp>
      <p:sp>
        <p:nvSpPr>
          <p:cNvPr id="31" name="Прямоугольник 30"/>
          <p:cNvSpPr/>
          <p:nvPr/>
        </p:nvSpPr>
        <p:spPr>
          <a:xfrm rot="207202">
            <a:off x="3941616" y="4780814"/>
            <a:ext cx="216024" cy="143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214476">
            <a:off x="4281057" y="4804837"/>
            <a:ext cx="216024" cy="143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219550">
            <a:off x="4639376" y="4825365"/>
            <a:ext cx="216024" cy="143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462437" y="5252278"/>
            <a:ext cx="10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stCxn id="32" idx="0"/>
            <a:endCxn id="39" idx="2"/>
          </p:cNvCxnSpPr>
          <p:nvPr/>
        </p:nvCxnSpPr>
        <p:spPr>
          <a:xfrm flipV="1">
            <a:off x="3516437" y="4925200"/>
            <a:ext cx="0" cy="327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47065" y="4671284"/>
            <a:ext cx="538743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1.175</a:t>
            </a:r>
            <a:endParaRPr lang="ru-RU" sz="105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414910" y="5646811"/>
            <a:ext cx="10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293985" y="4410353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689628" y="4412414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4" t="1295" r="21573" b="6706"/>
          <a:stretch/>
        </p:blipFill>
        <p:spPr bwMode="auto">
          <a:xfrm>
            <a:off x="190500" y="825500"/>
            <a:ext cx="6756400" cy="726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 rot="5400000">
            <a:off x="2717693" y="5749171"/>
            <a:ext cx="144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stCxn id="48" idx="2"/>
            <a:endCxn id="52" idx="3"/>
          </p:cNvCxnSpPr>
          <p:nvPr/>
        </p:nvCxnSpPr>
        <p:spPr>
          <a:xfrm flipH="1" flipV="1">
            <a:off x="2789693" y="5929171"/>
            <a:ext cx="30224" cy="4714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38586" y="6146696"/>
            <a:ext cx="562661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1.463</a:t>
            </a:r>
            <a:endParaRPr lang="ru-RU" sz="1050" b="1" dirty="0"/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30621"/>
              </p:ext>
            </p:extLst>
          </p:nvPr>
        </p:nvGraphicFramePr>
        <p:xfrm>
          <a:off x="73074" y="8316838"/>
          <a:ext cx="7020001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910"/>
                <a:gridCol w="1288522"/>
                <a:gridCol w="1368152"/>
                <a:gridCol w="504056"/>
                <a:gridCol w="871718"/>
                <a:gridCol w="1224136"/>
                <a:gridCol w="1306507"/>
              </a:tblGrid>
              <a:tr h="4766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1.463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642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ул. 64 Армии,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у жилого дома №59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Площадка для продажи рассады, саженцев и цветов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кв.м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Цветы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Земельный участок, права на который не разграничены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Постановление администрации Волгограда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от 25.09.2020  № 944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F386AA-AEFA-4E7F-AE49-39AD5E282AAD}"/>
</file>

<file path=customXml/itemProps2.xml><?xml version="1.0" encoding="utf-8"?>
<ds:datastoreItem xmlns:ds="http://schemas.openxmlformats.org/officeDocument/2006/customXml" ds:itemID="{109E95FC-35D0-4F38-83AE-4515986CF7F0}"/>
</file>

<file path=customXml/itemProps3.xml><?xml version="1.0" encoding="utf-8"?>
<ds:datastoreItem xmlns:ds="http://schemas.openxmlformats.org/officeDocument/2006/customXml" ds:itemID="{992673B2-DA4F-4B7A-A9AF-33C99C92D565}"/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63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Анастасия Федоровна</dc:creator>
  <cp:lastModifiedBy>Адрова Елена Сергеевна</cp:lastModifiedBy>
  <cp:revision>161</cp:revision>
  <cp:lastPrinted>2017-01-27T10:19:46Z</cp:lastPrinted>
  <dcterms:created xsi:type="dcterms:W3CDTF">2016-07-13T10:47:32Z</dcterms:created>
  <dcterms:modified xsi:type="dcterms:W3CDTF">2020-09-30T11:33:56Z</dcterms:modified>
</cp:coreProperties>
</file>