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7237413" cy="10440988"/>
  <p:notesSz cx="6761163" cy="9942513"/>
  <p:defaultTextStyle>
    <a:defPPr>
      <a:defRPr lang="ru-RU"/>
    </a:defPPr>
    <a:lvl1pPr marL="0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117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4235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6352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8470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0587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2704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4822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6939" algn="l" defTabSz="96423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971" autoAdjust="0"/>
  </p:normalViewPr>
  <p:slideViewPr>
    <p:cSldViewPr>
      <p:cViewPr>
        <p:scale>
          <a:sx n="125" d="100"/>
          <a:sy n="125" d="100"/>
        </p:scale>
        <p:origin x="-168" y="3744"/>
      </p:cViewPr>
      <p:guideLst>
        <p:guide orient="horz" pos="3289"/>
        <p:guide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2806" y="3243477"/>
            <a:ext cx="6151801" cy="223804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5612" y="5916560"/>
            <a:ext cx="5066189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2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6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0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4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6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75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7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935343" y="558305"/>
            <a:ext cx="1221314" cy="1187662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1405" y="558305"/>
            <a:ext cx="3543317" cy="118766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70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706" y="6709301"/>
            <a:ext cx="6151801" cy="207369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706" y="4425338"/>
            <a:ext cx="6151801" cy="2283965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21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423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63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84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0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27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48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69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6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1405" y="3248308"/>
            <a:ext cx="2382315" cy="918662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774343" y="3248308"/>
            <a:ext cx="2382315" cy="9186620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61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1" y="418123"/>
            <a:ext cx="6513672" cy="17401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1871" y="2337139"/>
            <a:ext cx="3197781" cy="97400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117" indent="0">
              <a:buNone/>
              <a:defRPr sz="2100" b="1"/>
            </a:lvl2pPr>
            <a:lvl3pPr marL="964235" indent="0">
              <a:buNone/>
              <a:defRPr sz="1900" b="1"/>
            </a:lvl3pPr>
            <a:lvl4pPr marL="1446352" indent="0">
              <a:buNone/>
              <a:defRPr sz="1700" b="1"/>
            </a:lvl4pPr>
            <a:lvl5pPr marL="1928470" indent="0">
              <a:buNone/>
              <a:defRPr sz="1700" b="1"/>
            </a:lvl5pPr>
            <a:lvl6pPr marL="2410587" indent="0">
              <a:buNone/>
              <a:defRPr sz="1700" b="1"/>
            </a:lvl6pPr>
            <a:lvl7pPr marL="2892704" indent="0">
              <a:buNone/>
              <a:defRPr sz="1700" b="1"/>
            </a:lvl7pPr>
            <a:lvl8pPr marL="3374822" indent="0">
              <a:buNone/>
              <a:defRPr sz="1700" b="1"/>
            </a:lvl8pPr>
            <a:lvl9pPr marL="3856939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1871" y="3311147"/>
            <a:ext cx="3197781" cy="601565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676507" y="2337139"/>
            <a:ext cx="3199037" cy="97400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117" indent="0">
              <a:buNone/>
              <a:defRPr sz="2100" b="1"/>
            </a:lvl2pPr>
            <a:lvl3pPr marL="964235" indent="0">
              <a:buNone/>
              <a:defRPr sz="1900" b="1"/>
            </a:lvl3pPr>
            <a:lvl4pPr marL="1446352" indent="0">
              <a:buNone/>
              <a:defRPr sz="1700" b="1"/>
            </a:lvl4pPr>
            <a:lvl5pPr marL="1928470" indent="0">
              <a:buNone/>
              <a:defRPr sz="1700" b="1"/>
            </a:lvl5pPr>
            <a:lvl6pPr marL="2410587" indent="0">
              <a:buNone/>
              <a:defRPr sz="1700" b="1"/>
            </a:lvl6pPr>
            <a:lvl7pPr marL="2892704" indent="0">
              <a:buNone/>
              <a:defRPr sz="1700" b="1"/>
            </a:lvl7pPr>
            <a:lvl8pPr marL="3374822" indent="0">
              <a:buNone/>
              <a:defRPr sz="1700" b="1"/>
            </a:lvl8pPr>
            <a:lvl9pPr marL="3856939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676507" y="3311147"/>
            <a:ext cx="3199037" cy="601565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6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52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87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2" y="415707"/>
            <a:ext cx="2381059" cy="176916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9629" y="415707"/>
            <a:ext cx="4045915" cy="891109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1872" y="2184874"/>
            <a:ext cx="2381059" cy="7141927"/>
          </a:xfrm>
        </p:spPr>
        <p:txBody>
          <a:bodyPr/>
          <a:lstStyle>
            <a:lvl1pPr marL="0" indent="0">
              <a:buNone/>
              <a:defRPr sz="1500"/>
            </a:lvl1pPr>
            <a:lvl2pPr marL="482117" indent="0">
              <a:buNone/>
              <a:defRPr sz="1300"/>
            </a:lvl2pPr>
            <a:lvl3pPr marL="964235" indent="0">
              <a:buNone/>
              <a:defRPr sz="1100"/>
            </a:lvl3pPr>
            <a:lvl4pPr marL="1446352" indent="0">
              <a:buNone/>
              <a:defRPr sz="900"/>
            </a:lvl4pPr>
            <a:lvl5pPr marL="1928470" indent="0">
              <a:buNone/>
              <a:defRPr sz="900"/>
            </a:lvl5pPr>
            <a:lvl6pPr marL="2410587" indent="0">
              <a:buNone/>
              <a:defRPr sz="900"/>
            </a:lvl6pPr>
            <a:lvl7pPr marL="2892704" indent="0">
              <a:buNone/>
              <a:defRPr sz="900"/>
            </a:lvl7pPr>
            <a:lvl8pPr marL="3374822" indent="0">
              <a:buNone/>
              <a:defRPr sz="900"/>
            </a:lvl8pPr>
            <a:lvl9pPr marL="385693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3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8584" y="7308693"/>
            <a:ext cx="4342448" cy="86283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18584" y="932921"/>
            <a:ext cx="4342448" cy="6264593"/>
          </a:xfrm>
        </p:spPr>
        <p:txBody>
          <a:bodyPr/>
          <a:lstStyle>
            <a:lvl1pPr marL="0" indent="0">
              <a:buNone/>
              <a:defRPr sz="3400"/>
            </a:lvl1pPr>
            <a:lvl2pPr marL="482117" indent="0">
              <a:buNone/>
              <a:defRPr sz="3000"/>
            </a:lvl2pPr>
            <a:lvl3pPr marL="964235" indent="0">
              <a:buNone/>
              <a:defRPr sz="2500"/>
            </a:lvl3pPr>
            <a:lvl4pPr marL="1446352" indent="0">
              <a:buNone/>
              <a:defRPr sz="2100"/>
            </a:lvl4pPr>
            <a:lvl5pPr marL="1928470" indent="0">
              <a:buNone/>
              <a:defRPr sz="2100"/>
            </a:lvl5pPr>
            <a:lvl6pPr marL="2410587" indent="0">
              <a:buNone/>
              <a:defRPr sz="2100"/>
            </a:lvl6pPr>
            <a:lvl7pPr marL="2892704" indent="0">
              <a:buNone/>
              <a:defRPr sz="2100"/>
            </a:lvl7pPr>
            <a:lvl8pPr marL="3374822" indent="0">
              <a:buNone/>
              <a:defRPr sz="2100"/>
            </a:lvl8pPr>
            <a:lvl9pPr marL="3856939" indent="0">
              <a:buNone/>
              <a:defRPr sz="2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18584" y="8171525"/>
            <a:ext cx="4342448" cy="1225365"/>
          </a:xfrm>
        </p:spPr>
        <p:txBody>
          <a:bodyPr/>
          <a:lstStyle>
            <a:lvl1pPr marL="0" indent="0">
              <a:buNone/>
              <a:defRPr sz="1500"/>
            </a:lvl1pPr>
            <a:lvl2pPr marL="482117" indent="0">
              <a:buNone/>
              <a:defRPr sz="1300"/>
            </a:lvl2pPr>
            <a:lvl3pPr marL="964235" indent="0">
              <a:buNone/>
              <a:defRPr sz="1100"/>
            </a:lvl3pPr>
            <a:lvl4pPr marL="1446352" indent="0">
              <a:buNone/>
              <a:defRPr sz="900"/>
            </a:lvl4pPr>
            <a:lvl5pPr marL="1928470" indent="0">
              <a:buNone/>
              <a:defRPr sz="900"/>
            </a:lvl5pPr>
            <a:lvl6pPr marL="2410587" indent="0">
              <a:buNone/>
              <a:defRPr sz="900"/>
            </a:lvl6pPr>
            <a:lvl7pPr marL="2892704" indent="0">
              <a:buNone/>
              <a:defRPr sz="900"/>
            </a:lvl7pPr>
            <a:lvl8pPr marL="3374822" indent="0">
              <a:buNone/>
              <a:defRPr sz="900"/>
            </a:lvl8pPr>
            <a:lvl9pPr marL="385693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3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871" y="418123"/>
            <a:ext cx="6513672" cy="1740165"/>
          </a:xfrm>
          <a:prstGeom prst="rect">
            <a:avLst/>
          </a:prstGeom>
        </p:spPr>
        <p:txBody>
          <a:bodyPr vert="horz" lIns="96423" tIns="48212" rIns="96423" bIns="482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1871" y="2436233"/>
            <a:ext cx="6513672" cy="6890569"/>
          </a:xfrm>
          <a:prstGeom prst="rect">
            <a:avLst/>
          </a:prstGeom>
        </p:spPr>
        <p:txBody>
          <a:bodyPr vert="horz" lIns="96423" tIns="48212" rIns="96423" bIns="482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61871" y="9677251"/>
            <a:ext cx="1688730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1935D-73A6-4ECC-976D-DA30A487363B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472783" y="9677251"/>
            <a:ext cx="2291847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186813" y="9677251"/>
            <a:ext cx="1688730" cy="555885"/>
          </a:xfrm>
          <a:prstGeom prst="rect">
            <a:avLst/>
          </a:prstGeom>
        </p:spPr>
        <p:txBody>
          <a:bodyPr vert="horz" lIns="96423" tIns="48212" rIns="96423" bIns="4821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A850-AED4-4FCE-984B-AFF7E0DCFE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75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423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588" indent="-361588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3441" indent="-301323" algn="l" defTabSz="96423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94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7411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528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646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3763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5881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7998" indent="-241059" algn="l" defTabSz="9642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117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235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352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70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0587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2704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39" algn="l" defTabSz="9642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454" y="111941"/>
            <a:ext cx="7020000" cy="1015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6423" tIns="48212" rIns="96423" bIns="48212" spcCol="0" rtlCol="0" anchor="ctr"/>
          <a:lstStyle/>
          <a:p>
            <a:pPr algn="ctr"/>
            <a:r>
              <a:rPr lang="ru-RU" dirty="0"/>
              <a:t>3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222546"/>
              </p:ext>
            </p:extLst>
          </p:nvPr>
        </p:nvGraphicFramePr>
        <p:xfrm>
          <a:off x="65453" y="152674"/>
          <a:ext cx="702000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2203"/>
                <a:gridCol w="1257797"/>
              </a:tblGrid>
              <a:tr h="38730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</a:rPr>
                        <a:t>Схема размещения нестационарных объектов М 1:500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Лист</a:t>
                      </a:r>
                    </a:p>
                    <a:p>
                      <a:r>
                        <a:rPr lang="ru-RU" sz="1400" smtClean="0"/>
                        <a:t>Зона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5453" y="9651805"/>
            <a:ext cx="70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 Narrow" panose="020B0606020202030204" pitchFamily="34" charset="0"/>
              </a:rPr>
              <a:t>СОГЛАСОВАНО:</a:t>
            </a:r>
          </a:p>
          <a:p>
            <a:r>
              <a:rPr lang="ru-RU" sz="1000" dirty="0">
                <a:latin typeface="Arial Narrow" panose="020B0606020202030204" pitchFamily="34" charset="0"/>
              </a:rPr>
              <a:t>Н</a:t>
            </a:r>
            <a:r>
              <a:rPr lang="ru-RU" sz="1000" dirty="0" smtClean="0">
                <a:latin typeface="Arial Narrow" panose="020B0606020202030204" pitchFamily="34" charset="0"/>
              </a:rPr>
              <a:t>ачальник отдела градостроительства и землепользования администрации Кировского района       _________________       </a:t>
            </a:r>
            <a:r>
              <a:rPr lang="ru-RU" sz="1000" dirty="0" err="1" smtClean="0">
                <a:latin typeface="Arial Narrow" panose="020B0606020202030204" pitchFamily="34" charset="0"/>
              </a:rPr>
              <a:t>М.С.Кузнецова</a:t>
            </a:r>
            <a:r>
              <a:rPr lang="ru-RU" sz="1000" dirty="0" smtClean="0">
                <a:latin typeface="Arial Narrow" panose="020B0606020202030204" pitchFamily="34" charset="0"/>
              </a:rPr>
              <a:t> </a:t>
            </a:r>
            <a:endParaRPr lang="ru-RU" sz="1000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799241">
            <a:off x="4192307" y="6700190"/>
            <a:ext cx="360000" cy="144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157640" y="6602513"/>
            <a:ext cx="462856" cy="1714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1.436</a:t>
            </a:r>
            <a:endParaRPr lang="ru-RU" sz="800" b="1" dirty="0"/>
          </a:p>
        </p:txBody>
      </p:sp>
      <p:sp>
        <p:nvSpPr>
          <p:cNvPr id="21" name="Прямоугольник 20"/>
          <p:cNvSpPr/>
          <p:nvPr/>
        </p:nvSpPr>
        <p:spPr>
          <a:xfrm rot="6025989">
            <a:off x="5054278" y="6548911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9" name="Прямая соединительная линия 28"/>
          <p:cNvCxnSpPr>
            <a:stCxn id="21" idx="3"/>
          </p:cNvCxnSpPr>
          <p:nvPr/>
        </p:nvCxnSpPr>
        <p:spPr>
          <a:xfrm>
            <a:off x="5201682" y="6797935"/>
            <a:ext cx="56017" cy="2947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5" name="TextBox 1024"/>
          <p:cNvSpPr txBox="1"/>
          <p:nvPr/>
        </p:nvSpPr>
        <p:spPr>
          <a:xfrm>
            <a:off x="5040040" y="7092702"/>
            <a:ext cx="595288" cy="2462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/>
              <a:t>1.437</a:t>
            </a:r>
            <a:endParaRPr lang="ru-RU" sz="1000" b="1" dirty="0"/>
          </a:p>
        </p:txBody>
      </p:sp>
      <p:sp>
        <p:nvSpPr>
          <p:cNvPr id="20" name="Прямоугольник 19"/>
          <p:cNvSpPr/>
          <p:nvPr/>
        </p:nvSpPr>
        <p:spPr>
          <a:xfrm rot="827850">
            <a:off x="3977640" y="6187547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 rot="842266">
            <a:off x="4477420" y="6301058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 rot="16884292">
            <a:off x="5190281" y="5765495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70006" y="4861062"/>
            <a:ext cx="14400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25" idx="0"/>
            <a:endCxn id="8" idx="2"/>
          </p:cNvCxnSpPr>
          <p:nvPr/>
        </p:nvCxnSpPr>
        <p:spPr>
          <a:xfrm flipV="1">
            <a:off x="3293985" y="4933070"/>
            <a:ext cx="148021" cy="2154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25619" y="5148486"/>
            <a:ext cx="536732" cy="2539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dirty="0" smtClean="0"/>
              <a:t>1.141</a:t>
            </a:r>
            <a:endParaRPr lang="ru-RU" sz="1050" b="1" dirty="0"/>
          </a:p>
        </p:txBody>
      </p:sp>
      <p:sp>
        <p:nvSpPr>
          <p:cNvPr id="31" name="Прямоугольник 30"/>
          <p:cNvSpPr/>
          <p:nvPr/>
        </p:nvSpPr>
        <p:spPr>
          <a:xfrm rot="207202">
            <a:off x="3941616" y="4780814"/>
            <a:ext cx="216024" cy="143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 rot="214476">
            <a:off x="4281057" y="4804837"/>
            <a:ext cx="216024" cy="143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 rot="219550">
            <a:off x="4639376" y="4825365"/>
            <a:ext cx="216024" cy="143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462437" y="5252278"/>
            <a:ext cx="10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>
            <a:stCxn id="32" idx="0"/>
            <a:endCxn id="39" idx="2"/>
          </p:cNvCxnSpPr>
          <p:nvPr/>
        </p:nvCxnSpPr>
        <p:spPr>
          <a:xfrm flipV="1">
            <a:off x="3516437" y="4925200"/>
            <a:ext cx="0" cy="3270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247065" y="4671284"/>
            <a:ext cx="538743" cy="2539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dirty="0" smtClean="0"/>
              <a:t>1.175</a:t>
            </a:r>
            <a:endParaRPr lang="ru-RU" sz="105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414910" y="5646811"/>
            <a:ext cx="10800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293985" y="4410353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3689628" y="4412414"/>
            <a:ext cx="360000" cy="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431454" y="4932486"/>
            <a:ext cx="144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450910" y="4602617"/>
            <a:ext cx="144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 rot="5400000">
            <a:off x="2560522" y="5801495"/>
            <a:ext cx="144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 rot="5400000">
            <a:off x="2923935" y="5801495"/>
            <a:ext cx="144000" cy="2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14" r="21330" b="8651"/>
          <a:stretch/>
        </p:blipFill>
        <p:spPr bwMode="auto">
          <a:xfrm>
            <a:off x="203200" y="762505"/>
            <a:ext cx="6705600" cy="7213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Прямоугольник 63"/>
          <p:cNvSpPr/>
          <p:nvPr/>
        </p:nvSpPr>
        <p:spPr>
          <a:xfrm>
            <a:off x="5560777" y="4494617"/>
            <a:ext cx="288000" cy="10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>
            <a:stCxn id="58" idx="2"/>
            <a:endCxn id="64" idx="0"/>
          </p:cNvCxnSpPr>
          <p:nvPr/>
        </p:nvCxnSpPr>
        <p:spPr>
          <a:xfrm>
            <a:off x="5670625" y="4034250"/>
            <a:ext cx="34152" cy="4603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391218" y="3780334"/>
            <a:ext cx="558813" cy="2539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dirty="0" smtClean="0"/>
              <a:t>1.465</a:t>
            </a:r>
            <a:endParaRPr lang="ru-RU" sz="105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5905276" y="4500353"/>
            <a:ext cx="288000" cy="10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6018726" y="3780334"/>
            <a:ext cx="558813" cy="2539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50" b="1" dirty="0" smtClean="0"/>
              <a:t>1.466</a:t>
            </a:r>
            <a:endParaRPr lang="ru-RU" sz="1050" b="1" dirty="0"/>
          </a:p>
        </p:txBody>
      </p:sp>
      <p:cxnSp>
        <p:nvCxnSpPr>
          <p:cNvPr id="38" name="Прямая соединительная линия 37"/>
          <p:cNvCxnSpPr>
            <a:stCxn id="35" idx="2"/>
          </p:cNvCxnSpPr>
          <p:nvPr/>
        </p:nvCxnSpPr>
        <p:spPr>
          <a:xfrm flipH="1">
            <a:off x="6049276" y="4034250"/>
            <a:ext cx="248857" cy="450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101254"/>
              </p:ext>
            </p:extLst>
          </p:nvPr>
        </p:nvGraphicFramePr>
        <p:xfrm>
          <a:off x="92733" y="8172822"/>
          <a:ext cx="6990181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6910"/>
                <a:gridCol w="1288522"/>
                <a:gridCol w="1368152"/>
                <a:gridCol w="504056"/>
                <a:gridCol w="871718"/>
                <a:gridCol w="1224136"/>
                <a:gridCol w="1276687"/>
              </a:tblGrid>
              <a:tr h="4766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1.465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642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ул. Колосовая, 4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Площадка для продажи рассады, саженцев и цветов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6 </a:t>
                      </a:r>
                      <a:r>
                        <a:rPr lang="ru-RU" sz="1000" dirty="0" err="1" smtClean="0">
                          <a:latin typeface="Arial Narrow" panose="020B0606020202030204" pitchFamily="34" charset="0"/>
                        </a:rPr>
                        <a:t>кв.м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Цветы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Земельный участок, права на который не разграничены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Постановление администрации Волгограда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от 25.09.2020  № 944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47663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1.466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642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ул. Колосовая, 4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Площадка для продажи рассады, саженцев и цветов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6 </a:t>
                      </a:r>
                      <a:r>
                        <a:rPr lang="ru-RU" sz="1000" dirty="0" err="1" smtClean="0">
                          <a:latin typeface="Arial Narrow" panose="020B0606020202030204" pitchFamily="34" charset="0"/>
                        </a:rPr>
                        <a:t>кв.м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Цветы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Земельный участок, права на который не разграничены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Arial Narrow" panose="020B0606020202030204" pitchFamily="34" charset="0"/>
                        </a:rPr>
                        <a:t>Постановление администрации Волгограда</a:t>
                      </a:r>
                      <a:r>
                        <a:rPr lang="ru-RU" sz="1000" baseline="0" dirty="0" smtClean="0">
                          <a:latin typeface="Arial Narrow" panose="020B0606020202030204" pitchFamily="34" charset="0"/>
                        </a:rPr>
                        <a:t> от 25.09.2020  № 944</a:t>
                      </a:r>
                      <a:endParaRPr lang="ru-RU" sz="1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DCDB52-1789-426D-B79E-C16459BCCF2F}"/>
</file>

<file path=customXml/itemProps2.xml><?xml version="1.0" encoding="utf-8"?>
<ds:datastoreItem xmlns:ds="http://schemas.openxmlformats.org/officeDocument/2006/customXml" ds:itemID="{AC9F7C0A-B596-4453-92AF-49769C414715}"/>
</file>

<file path=customXml/itemProps3.xml><?xml version="1.0" encoding="utf-8"?>
<ds:datastoreItem xmlns:ds="http://schemas.openxmlformats.org/officeDocument/2006/customXml" ds:itemID="{C38151CB-3D69-4E3B-A6B6-FA6B40E12D62}"/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91</Words>
  <Application>Microsoft Office PowerPoint</Application>
  <PresentationFormat>Произвольный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Киреева Анастасия Федоровна</dc:creator>
  <cp:lastModifiedBy>Адрова Елена Сергеевна</cp:lastModifiedBy>
  <cp:revision>165</cp:revision>
  <cp:lastPrinted>2017-01-27T10:19:46Z</cp:lastPrinted>
  <dcterms:created xsi:type="dcterms:W3CDTF">2016-07-13T10:47:32Z</dcterms:created>
  <dcterms:modified xsi:type="dcterms:W3CDTF">2020-09-30T12:04:03Z</dcterms:modified>
</cp:coreProperties>
</file>