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Лого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664"/>
            <a:ext cx="8208912" cy="5688632"/>
          </a:xfrm>
          <a:prstGeom prst="rect">
            <a:avLst/>
          </a:prstGeom>
          <a:ln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776864" cy="13205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«Судьба Солдата»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4" descr="IMG-20200425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2376264" cy="4888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95736" y="404664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Ковшов Алексей Романович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03.06.1925 г.р.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285860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Алексей Романович родился в Курской области, где провел  детство и юность. Это был обычный советский мальчишка, любивший книги и спорт, смотревший с надеждой в будущее. Перед самой войной семья Алексея переехала в Москву. Когда началась война, старший брат Василий ушёл на фронт, а Алексею исполнилось 16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В1942 году Алесей Романович окончил курсы артиллеристов и уже в марте 1943года начал боевой путь под родным Курском.  Затем он участвовал в сражениях подо Львовом,  освобождал Польшу и закончил войну в Берлине. Алексей Романович награждён медалями «За освобождение Варшавы» и «За взятие Берлина».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Судьба была благосклонна к бойцу: по невероятной случайности Алексей Романович в Берлине при отправке эшелона домой встретил родного брата Василия, с которым не виделся  всю войну. </a:t>
            </a:r>
          </a:p>
          <a:p>
            <a:endParaRPr lang="ru-RU" dirty="0"/>
          </a:p>
        </p:txBody>
      </p:sp>
      <p:pic>
        <p:nvPicPr>
          <p:cNvPr id="4098" name="Picture 2" descr="C:\Users\Admin\Desktop\IMG-20200425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2664296" cy="5480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После Победы братья переехали в Ростов, где старший брат Василий женился и остался жить.  Алексей же в 1949 году уехал в Сталинград на строительство Волго-Донского канала. Город на Волге стал его родиной. Здесь, в Сталинграде, Алексей Романович встретил свою судьбу-красавицу Раису, подарившую  ему двух сыновей.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1970 года он работал водителем, принимал участие в подготовке к строительству мемориального памятника- ансамбля «Мамаев Курган».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794"/>
            <a:ext cx="4644008" cy="5867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1970 года и до пенсии  Ковшов Алексей Романович трудился  на Волгоградском  Нефтяном заводе.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он проживает с семьёй  старшего сына. Алексей Романович увлекается садоводством и по мере сил занимается любимым делом. У него четыре внука и два правнука. В большой дружной семье любят Алексея Романовича – отца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дедушку,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прадедушку – и гордятся своим героем, защитником Отечества.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2304256" cy="4740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0B3360-9FD9-4A5A-B5F9-7C6266627177}"/>
</file>

<file path=customXml/itemProps2.xml><?xml version="1.0" encoding="utf-8"?>
<ds:datastoreItem xmlns:ds="http://schemas.openxmlformats.org/officeDocument/2006/customXml" ds:itemID="{4E15429B-1CD7-4755-BD82-6839337FAB59}"/>
</file>

<file path=customXml/itemProps3.xml><?xml version="1.0" encoding="utf-8"?>
<ds:datastoreItem xmlns:ds="http://schemas.openxmlformats.org/officeDocument/2006/customXml" ds:itemID="{1F7662B5-0554-468B-83C9-50CBCBC94DBB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007</cp:lastModifiedBy>
  <cp:revision>12</cp:revision>
  <dcterms:created xsi:type="dcterms:W3CDTF">2020-04-25T09:52:42Z</dcterms:created>
  <dcterms:modified xsi:type="dcterms:W3CDTF">2020-04-25T14:22:35Z</dcterms:modified>
</cp:coreProperties>
</file>