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95" d="100"/>
          <a:sy n="95" d="100"/>
        </p:scale>
        <p:origin x="-174" y="-90"/>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xmlns="">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399E24-89B0-425F-A185-F2FA9355CAC9}"/>
</file>

<file path=customXml/itemProps2.xml><?xml version="1.0" encoding="utf-8"?>
<ds:datastoreItem xmlns:ds="http://schemas.openxmlformats.org/officeDocument/2006/customXml" ds:itemID="{C2F432EC-0B7E-4DA7-A64F-2ADE09F002E4}"/>
</file>

<file path=customXml/itemProps3.xml><?xml version="1.0" encoding="utf-8"?>
<ds:datastoreItem xmlns:ds="http://schemas.openxmlformats.org/officeDocument/2006/customXml" ds:itemID="{BBDD3FDD-D033-4A29-A2D7-DAC87DA800A2}"/>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Шевченко Наталия Александровна</dc:creator>
  <cp:lastModifiedBy>Шевченко Наталия Александровна</cp:lastModifiedBy>
  <cp:revision>165</cp:revision>
  <dcterms:modified xsi:type="dcterms:W3CDTF">2021-05-19T12:06:33Z</dcterms:modified>
</cp:coreProperties>
</file>