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E1A"/>
    <a:srgbClr val="D6F8D4"/>
    <a:srgbClr val="EFFC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6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EDEC3-5F57-49AC-B45E-63AB2786B670}" type="datetimeFigureOut">
              <a:rPr lang="ru-RU" smtClean="0"/>
              <a:pPr/>
              <a:t>25.10.2019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9B877-2B55-4FB7-8BF7-91CC4A8EC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F8D4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747514"/>
          </a:xfr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Уважаемые жители и гости Волгоградской области!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134076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a:rPr>
              <a:t>Куда нужно выбрасывать </a:t>
            </a:r>
            <a:r>
              <a:rPr lang="ru-RU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/>
              </a:rPr>
              <a:t>отходы?</a:t>
            </a:r>
            <a:endParaRPr lang="ru-RU" sz="1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a:endParaRPr>
          </a:p>
        </p:txBody>
      </p:sp>
      <p:sp>
        <p:nvSpPr>
          <p:cNvPr id="11266" name="AutoShape 2" descr="https://lesmetru.ru/wp-content/uploads/2018/05/%D1%83%D1%80%D0%BD%D0%B0-1-%D0%AD%D0%9B%D0%90%D0%A0%D0%9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https://lesmetru.ru/wp-content/uploads/2018/05/%D1%83%D1%80%D0%BD%D0%B0-1-%D0%AD%D0%9B%D0%90%D0%A0%D0%9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https://lesmetru.ru/wp-content/uploads/2018/05/%D1%83%D1%80%D0%BD%D0%B0-1-%D0%AD%D0%9B%D0%90%D0%A0%D0%9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 descr="контейн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1988840"/>
            <a:ext cx="2256236" cy="15049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2" name="Picture 8" descr="https://im0-tub-ru.yandex.net/i?id=1d7ea3defcd7ee79b07056e0e196906d&amp;n=33&amp;w=225&amp;h=15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988840"/>
            <a:ext cx="2251137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4283968" y="3861048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ОТХОДЫ </a:t>
            </a:r>
            <a:r>
              <a:rPr lang="ru-RU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нужно отправлять </a:t>
            </a:r>
            <a:r>
              <a:rPr lang="ru-RU" sz="16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в КОНТЕЙНЕР</a:t>
            </a:r>
            <a:endParaRPr lang="ru-RU" sz="16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5508104" y="1628800"/>
            <a:ext cx="432048" cy="28803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380312" y="1628800"/>
            <a:ext cx="480046" cy="28803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324544" y="1484784"/>
            <a:ext cx="5040560" cy="280831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prstTxWarp prst="textArchUp">
              <a:avLst>
                <a:gd name="adj" fmla="val 13352630"/>
              </a:avLst>
            </a:prstTxWarp>
            <a:spAutoFit/>
          </a:bodyPr>
          <a:lstStyle/>
          <a:p>
            <a:pPr algn="ctr"/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Мы хотим жить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212976"/>
            <a:ext cx="4680520" cy="2088232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в чистом городе!</a:t>
            </a:r>
            <a:endParaRPr lang="ru-RU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026" name="Picture 2" descr="S:\Ремезова Екатерина Владиславовна\фото\Изображение 2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437112"/>
            <a:ext cx="2160240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T:\фото для листовки\открытие первой карты полигона в Камышине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437112"/>
            <a:ext cx="2183147" cy="1512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4355976" y="6165304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Полигон ТКО – место хранения твердых коммунальных отходов</a:t>
            </a:r>
            <a:endParaRPr lang="ru-RU" sz="1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1028" name="Picture 4" descr="T:\фото для листовки\1553249946_img_496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916832"/>
            <a:ext cx="1929569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T:\фото для листовки\SAM_396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1916832"/>
            <a:ext cx="1920213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T:\фото для листовки\SAM_530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3501008"/>
            <a:ext cx="1944216" cy="135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1" name="Picture 7" descr="T:\фото для листовки\SAM_5317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3501008"/>
            <a:ext cx="1944216" cy="1338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TextBox 24"/>
          <p:cNvSpPr txBox="1"/>
          <p:nvPr/>
        </p:nvSpPr>
        <p:spPr>
          <a:xfrm>
            <a:off x="0" y="5517232"/>
            <a:ext cx="421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Недопускайте появления новых мест несанкционированного размещения отходов</a:t>
            </a:r>
            <a:endParaRPr lang="ru-RU" sz="1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623731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сохраним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город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чистым вместе!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79512" y="1772816"/>
            <a:ext cx="4032448" cy="31683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179512" y="1772816"/>
            <a:ext cx="3672408" cy="32403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3E1084-623C-43DC-AA06-374EA65DFA82}"/>
</file>

<file path=customXml/itemProps2.xml><?xml version="1.0" encoding="utf-8"?>
<ds:datastoreItem xmlns:ds="http://schemas.openxmlformats.org/officeDocument/2006/customXml" ds:itemID="{E9C0A210-9FC8-4DD5-8EF7-4B3EE6FBD8A7}"/>
</file>

<file path=customXml/itemProps3.xml><?xml version="1.0" encoding="utf-8"?>
<ds:datastoreItem xmlns:ds="http://schemas.openxmlformats.org/officeDocument/2006/customXml" ds:itemID="{D87ED1EE-FB58-483E-B1DE-CC9B1944F0C0}"/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жители и гости Волгоградской области!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жители и гости Волгоградской области!</dc:title>
  <dc:creator>Y_Kibalnikova</dc:creator>
  <cp:lastModifiedBy>E_Remezova</cp:lastModifiedBy>
  <cp:revision>14</cp:revision>
  <dcterms:created xsi:type="dcterms:W3CDTF">2019-08-30T10:35:15Z</dcterms:created>
  <dcterms:modified xsi:type="dcterms:W3CDTF">2019-10-25T08:04:26Z</dcterms:modified>
</cp:coreProperties>
</file>