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18" r:id="rId3"/>
    <p:sldId id="305" r:id="rId4"/>
    <p:sldId id="306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7" r:id="rId15"/>
    <p:sldId id="31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5581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9A79E-E5F3-4377-868D-8C353219B3F1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EFF6-0BE4-4E32-913B-D7576DBD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7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1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1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9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4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5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1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1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9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56D-E37E-47BE-86F4-54DCC6AE7645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7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FB65-9D5D-4BB7-8044-FAAAFDE6F1E2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629-E571-4032-B254-94E6E1E3A2D0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FE06-0F2E-4EC7-918E-532D7644AD7B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BF44-AB56-4296-B19C-F87BFE85CAFF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50B8-5D83-4186-A931-3B88F2578B91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15-0615-4FCC-8701-3513D76CBCED}" type="datetime1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648-0696-4C5D-B512-20D3A601730C}" type="datetime1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601C-CEAC-49E4-B744-02D97E920A3D}" type="datetime1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3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57D2-9FC4-47FF-BC3E-4FDD3BD2A805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ED86-E131-4AD0-A654-80ECB619445D}" type="datetime1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4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06DD-6225-46C3-AB0F-D0352E53786F}" type="datetime1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826324"/>
            <a:ext cx="5616624" cy="5771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80" y="12882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Общая навигация на Портале для поддержки сельскохозяйственной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4190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Пример сайта в Системе Поток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8667" r="20149" b="4534"/>
          <a:stretch/>
        </p:blipFill>
        <p:spPr>
          <a:xfrm>
            <a:off x="1115615" y="616286"/>
            <a:ext cx="7342623" cy="59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0952" y="116632"/>
            <a:ext cx="762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Формат создаваемого каталога сельхозпродукции в Системе Поток (к 15.11.2017)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809004"/>
            <a:ext cx="5120891" cy="5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0952" y="116632"/>
            <a:ext cx="762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Формат создаваемого каталога сельхозпродукции в Системе Поток (продолжение)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981162"/>
            <a:ext cx="5980747" cy="54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Консультационная поддержка в системе Жизненные ситуации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(к 15.11.17 – 10 материалов)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980728"/>
            <a:ext cx="8150939" cy="53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Консультационная </a:t>
            </a:r>
            <a:r>
              <a:rPr lang="ru-RU" sz="2000" dirty="0">
                <a:solidFill>
                  <a:schemeClr val="accent1"/>
                </a:solidFill>
              </a:rPr>
              <a:t>поддержка </a:t>
            </a:r>
            <a:r>
              <a:rPr lang="ru-RU" sz="2000" dirty="0" smtClean="0">
                <a:solidFill>
                  <a:schemeClr val="accent1"/>
                </a:solidFill>
              </a:rPr>
              <a:t>в системе Жизненные ситуации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787844"/>
            <a:ext cx="8129534" cy="54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Форма регистрации на Портале Бизнес-навигатора МСП </a:t>
            </a:r>
            <a:r>
              <a:rPr lang="en-US" sz="2000" b="1" dirty="0">
                <a:solidFill>
                  <a:schemeClr val="accent1"/>
                </a:solidFill>
              </a:rPr>
              <a:t>https://</a:t>
            </a:r>
            <a:r>
              <a:rPr lang="en-US" sz="2000" b="1" dirty="0" smtClean="0">
                <a:solidFill>
                  <a:schemeClr val="accent1"/>
                </a:solidFill>
              </a:rPr>
              <a:t>www.smbn.ru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927285"/>
            <a:ext cx="6912107" cy="58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80" y="128826"/>
            <a:ext cx="700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Навигация по мерам поддержки в Бизнес-навигаторе МСП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36" y="1340768"/>
            <a:ext cx="8721752" cy="41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Описание раздела </a:t>
            </a:r>
            <a:r>
              <a:rPr lang="ru-RU" sz="2000" dirty="0">
                <a:solidFill>
                  <a:schemeClr val="accent1"/>
                </a:solidFill>
              </a:rPr>
              <a:t>на Портале для сельскохозяйственных кооперативов (поставщиков)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19" y="819541"/>
            <a:ext cx="6855141" cy="59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Размещение объявления в системе ТАСС-Бизнес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742147"/>
            <a:ext cx="8064896" cy="59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Размещение прайс-листа в системе ТАСС-Бизнес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2" y="516742"/>
            <a:ext cx="5998476" cy="6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Поиск планов закупок и закупок крупнейших заказчиков в </a:t>
            </a:r>
            <a:r>
              <a:rPr lang="ru-RU" sz="2000" dirty="0">
                <a:solidFill>
                  <a:schemeClr val="accent1"/>
                </a:solidFill>
              </a:rPr>
              <a:t>системе ТАСС-Бизнес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836712"/>
            <a:ext cx="7487775" cy="58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Поиск планов закупок и закупок крупнейших заказчиков в </a:t>
            </a:r>
            <a:r>
              <a:rPr lang="ru-RU" sz="2000" dirty="0">
                <a:solidFill>
                  <a:schemeClr val="accent1"/>
                </a:solidFill>
              </a:rPr>
              <a:t>системе ТАСС-Бизнес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63" y="824518"/>
            <a:ext cx="7548676" cy="58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Описание раздела на Портале для </a:t>
            </a:r>
            <a:r>
              <a:rPr lang="ru-RU" sz="2000" dirty="0" smtClean="0">
                <a:solidFill>
                  <a:schemeClr val="accent1"/>
                </a:solidFill>
              </a:rPr>
              <a:t>продвижения продукции в Интернете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811" y="836712"/>
            <a:ext cx="5334468" cy="59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Система Поток для продвижения товаров в Интернете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668693"/>
            <a:ext cx="7200800" cy="60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0C7FC-4030-4397-804F-BF4764669C9B}"/>
</file>

<file path=customXml/itemProps2.xml><?xml version="1.0" encoding="utf-8"?>
<ds:datastoreItem xmlns:ds="http://schemas.openxmlformats.org/officeDocument/2006/customXml" ds:itemID="{782B0ABD-387B-4D2A-B828-61699960EB84}"/>
</file>

<file path=customXml/itemProps3.xml><?xml version="1.0" encoding="utf-8"?>
<ds:datastoreItem xmlns:ds="http://schemas.openxmlformats.org/officeDocument/2006/customXml" ds:itemID="{A7EA477A-EC83-4638-A526-B39AB01F0C06}"/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148</Words>
  <Application>Microsoft Office PowerPoint</Application>
  <PresentationFormat>Экран (4:3)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Зуева Ольга Вячеславна</cp:lastModifiedBy>
  <cp:revision>46</cp:revision>
  <dcterms:created xsi:type="dcterms:W3CDTF">2017-03-21T21:09:11Z</dcterms:created>
  <dcterms:modified xsi:type="dcterms:W3CDTF">2017-11-20T06:45:18Z</dcterms:modified>
</cp:coreProperties>
</file>