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07.12.2022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:a16="http://schemas.microsoft.com/office/drawing/2014/main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«Безопасность при проведении пожароопасных работ»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3230924-9BCF-45C2-AF0C-D35916D1C376}"/>
              </a:ext>
            </a:extLst>
          </p:cNvPr>
          <p:cNvSpPr/>
          <p:nvPr/>
        </p:nvSpPr>
        <p:spPr>
          <a:xfrm>
            <a:off x="423080" y="1237593"/>
            <a:ext cx="6755641" cy="830997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обеспечения пожарной безопасности ПРИ ПРОВЕДЕНИИ ПОЖАРООПАСНЫХ РАБОТ, В ТОМ ЧИСЛЕ МОНТАЖЕ НАТЯЖНЫХ ПОТОЛКОВ, НЕОБХОДИМО НЕУКОСНИТЕЛЬНО СОБЛЮДАТЬ ТРЕБОВАНИЯ ПОЖАРНОЙ БЕЗОПАСНОСТИ.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300ABC2-A161-44CE-BE9A-1E99FFAD0CC0}"/>
              </a:ext>
            </a:extLst>
          </p:cNvPr>
          <p:cNvSpPr/>
          <p:nvPr/>
        </p:nvSpPr>
        <p:spPr>
          <a:xfrm>
            <a:off x="423079" y="2302372"/>
            <a:ext cx="6755641" cy="1384995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проведении огневых работ НЕОБХОДИМО</a:t>
            </a:r>
            <a:r>
              <a:rPr lang="ru-RU" sz="1200" b="1" spc="-30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перед проведением огневых работ провентилировать помещения, в которых возможно скопление паров легковоспламеняющихся и горючих жидкостей, а также горючих газов;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обеспечить место производства работ не менее чем 2 исправными огнетушителями и покрывалом для изоляции очага возгорания;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плотно закрыть все двери, соединяющие помещения, в которых проводятся огневые работы, с другими помещениями, в том числе двери тамбур-шлюзов, открыть окна.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A04946-8102-4A68-9FF7-7248C7E5F0AD}"/>
              </a:ext>
            </a:extLst>
          </p:cNvPr>
          <p:cNvSpPr/>
          <p:nvPr/>
        </p:nvSpPr>
        <p:spPr>
          <a:xfrm>
            <a:off x="423080" y="3898291"/>
            <a:ext cx="6755639" cy="2677656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</a:t>
            </a:r>
            <a:r>
              <a:rPr lang="ru-RU" sz="1200" b="1" u="sng" dirty="0">
                <a:latin typeface="Times New Roman" panose="02020603050405020304" pitchFamily="18" charset="0"/>
              </a:rPr>
              <a:t>проведении огневых работ ЗАПРЕЩАЕТСЯ</a:t>
            </a:r>
            <a:r>
              <a:rPr lang="ru-RU" sz="1200" b="1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приступать к работе при неисправной аппаратуре;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огневые работы на свежеокрашенных горючими красками (лаками) конструкциях и изделиях;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допускать соприкосновение электрических проводов с баллонами со сжатыми, сжиженными и растворенными газами;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работы на аппаратах и коммуникациях, заполненных горючими и токсичными веществами, а также находящихся под электрическим напряжением;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монтаж панелей с горючими и </a:t>
            </a:r>
            <a:r>
              <a:rPr lang="ru-RU" sz="1200" b="1" dirty="0" err="1">
                <a:latin typeface="Times New Roman" panose="02020603050405020304" pitchFamily="18" charset="0"/>
              </a:rPr>
              <a:t>слабогорючими</a:t>
            </a:r>
            <a:r>
              <a:rPr lang="ru-RU" sz="1200" b="1" dirty="0">
                <a:latin typeface="Times New Roman" panose="02020603050405020304" pitchFamily="18" charset="0"/>
              </a:rPr>
              <a:t> утеплителями, наклейкой покрытий полов и отделкой помещений с применением горючих лаков, клеев, мастик и других горючих материалов, за исключением случаев, когда проведение огневых работ предусмотрено технологией применения материала;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эксплуатировать баллоны с горючими газами, не прошедшие своевременное освидетельствование.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1D5358-0B6D-46BC-A7CE-931C5E0A1F9D}"/>
              </a:ext>
            </a:extLst>
          </p:cNvPr>
          <p:cNvSpPr/>
          <p:nvPr/>
        </p:nvSpPr>
        <p:spPr>
          <a:xfrm>
            <a:off x="402018" y="6786871"/>
            <a:ext cx="6755638" cy="286232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По окончании работ всю аппаратуру и оборудование необходимо убирать в специально отведенные помещения (места).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Хранение и транспортирование баллонов с газами осуществляется только с навинченными на их горловины предохранительными колпаками. При транспортировании баллонов не допускаются толчки и удары.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Запрещается хранение в одном помещении кислородных баллонов и баллонов с горючими газами, а также карбида кальция, красок, масел и жиров.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При обращении с порожними баллонами из-под кислорода или горючих газов соблюдаются такие же меры безопасности, как и с наполненными баллонами.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Запрещено складирование и хранение баллонов с горючими газами на объекте и на прилегающей к объекту территории (за исключением процедуры подготовки и применения на мероприятии).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Не рекомендуется осуществлять эксплуатацию газовых баллонов при резком изменении температуры окружающего воздуха (заносить баллоны, хранящиеся при отрицательных температурах в теплые помещения, ставить около источников тепла).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234754-9818-4BD0-91B4-8FBD17877B92}"/>
</file>

<file path=customXml/itemProps2.xml><?xml version="1.0" encoding="utf-8"?>
<ds:datastoreItem xmlns:ds="http://schemas.openxmlformats.org/officeDocument/2006/customXml" ds:itemID="{168A2ED4-B30C-4F85-A32E-FD05DA5A06D4}"/>
</file>

<file path=customXml/itemProps3.xml><?xml version="1.0" encoding="utf-8"?>
<ds:datastoreItem xmlns:ds="http://schemas.openxmlformats.org/officeDocument/2006/customXml" ds:itemID="{4F7ED010-893E-4BE6-809B-A489989FE6E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373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Соколов А.В.</cp:lastModifiedBy>
  <cp:revision>14</cp:revision>
  <dcterms:created xsi:type="dcterms:W3CDTF">2022-12-07T12:24:29Z</dcterms:created>
  <dcterms:modified xsi:type="dcterms:W3CDTF">2022-12-07T13:55:29Z</dcterms:modified>
</cp:coreProperties>
</file>