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594FD-A939-4976-BC06-CEECBF2ED8BE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B9F50-2818-4940-BEE1-286BB537F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325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B9F50-2818-4940-BEE1-286BB537F12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56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2863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478097"/>
            <a:ext cx="7772400" cy="1470025"/>
          </a:xfrm>
        </p:spPr>
        <p:txBody>
          <a:bodyPr/>
          <a:lstStyle/>
          <a:p>
            <a:r>
              <a:rPr lang="ru-RU" sz="6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itchFamily="18" charset="0"/>
                <a:cs typeface="Aharoni" pitchFamily="2" charset="-79"/>
              </a:rPr>
              <a:t>Судьба солдата</a:t>
            </a:r>
            <a:endParaRPr lang="ru-RU" sz="6000" b="1" i="1" dirty="0">
              <a:solidFill>
                <a:schemeClr val="tx1">
                  <a:lumMod val="95000"/>
                  <a:lumOff val="5000"/>
                </a:schemeClr>
              </a:solidFill>
              <a:latin typeface="Century" pitchFamily="18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889851"/>
            <a:ext cx="6400800" cy="19635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Буся\Desktop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7961"/>
            <a:ext cx="4835318" cy="314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Буся\Desktop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368" y="220361"/>
            <a:ext cx="4835318" cy="314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Буся\Desktop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019" y="101369"/>
            <a:ext cx="4835318" cy="314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58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412776"/>
            <a:ext cx="4248472" cy="4248472"/>
          </a:xfrm>
        </p:spPr>
        <p:txBody>
          <a:bodyPr>
            <a:normAutofit/>
          </a:bodyPr>
          <a:lstStyle/>
          <a:p>
            <a:pPr indent="0"/>
            <a:r>
              <a:rPr lang="ru-RU" sz="3200" b="0" dirty="0">
                <a:latin typeface="Times New Roman" pitchFamily="18" charset="0"/>
                <a:cs typeface="Times New Roman" pitchFamily="18" charset="0"/>
              </a:rPr>
              <a:t>Сотников 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Тимофей Николаевич родился 15 мая 1924 года в </a:t>
            </a:r>
          </a:p>
          <a:p>
            <a:pPr indent="0"/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3200" b="0" dirty="0" err="1" smtClean="0">
                <a:latin typeface="Times New Roman" pitchFamily="18" charset="0"/>
                <a:cs typeface="Times New Roman" pitchFamily="18" charset="0"/>
              </a:rPr>
              <a:t>Новоаннинск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, где окончил Ново-Аннинскую среднюю школу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4"/>
          <a:stretch/>
        </p:blipFill>
        <p:spPr>
          <a:xfrm>
            <a:off x="4860032" y="1988840"/>
            <a:ext cx="3593165" cy="2236715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99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1097280"/>
            <a:ext cx="7704856" cy="6220152"/>
          </a:xfrm>
        </p:spPr>
        <p:txBody>
          <a:bodyPr>
            <a:noAutofit/>
          </a:bodyPr>
          <a:lstStyle/>
          <a:p>
            <a:pPr indent="0"/>
            <a:endParaRPr lang="ru-RU" sz="3600" b="0" dirty="0" smtClean="0">
              <a:latin typeface="Times New Roman" pitchFamily="18" charset="0"/>
              <a:cs typeface="Times New Roman" pitchFamily="18" charset="0"/>
            </a:endParaRPr>
          </a:p>
          <a:p>
            <a:pPr indent="0"/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Сразу после окончания  средней школы в 1942 году Сотников Тимофей Николаевич, был призван на фронт  Ново-Анненским РВК, Сталинградской области Ново-Анненского района </a:t>
            </a:r>
            <a:endParaRPr lang="ru-RU" sz="3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9468544" y="1412776"/>
            <a:ext cx="3200400" cy="371246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53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352955"/>
            <a:ext cx="7992888" cy="6504836"/>
          </a:xfrm>
        </p:spPr>
        <p:txBody>
          <a:bodyPr>
            <a:noAutofit/>
          </a:bodyPr>
          <a:lstStyle/>
          <a:p>
            <a:pPr indent="0"/>
            <a:endParaRPr lang="ru-RU" sz="2800" b="0" dirty="0" smtClean="0">
              <a:latin typeface="Times New Roman" pitchFamily="18" charset="0"/>
              <a:cs typeface="Times New Roman" pitchFamily="18" charset="0"/>
            </a:endParaRPr>
          </a:p>
          <a:p>
            <a:pPr indent="0"/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Служба проходила в  51 отдельной Пушечной артиллеристской </a:t>
            </a:r>
            <a:r>
              <a:rPr lang="ru-RU" sz="2800" b="0" dirty="0" err="1" smtClean="0">
                <a:latin typeface="Times New Roman" pitchFamily="18" charset="0"/>
                <a:cs typeface="Times New Roman" pitchFamily="18" charset="0"/>
              </a:rPr>
              <a:t>Красносельской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 Краснознаменной бригаде ордена Суворова.</a:t>
            </a:r>
          </a:p>
          <a:p>
            <a:pPr indent="0"/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10 февраля 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1943 бригада 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в составе 18-й артиллерийской дивизии была отправлена на 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Ленинградский фронт, куда 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прибыла 27 февраля 1943 года. после прибытия бригада образовала группу дальнего действия 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123-ей стрелковой дивизии. 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В марте 1943 года бригада вошла в состав группы дальнего действия для ведения контрбатарейной борьбы с немецкой артиллерией, обстреливавшей 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Ленинград.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41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" y="-1644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520940" cy="548640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Подвиг Солдата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00628"/>
            <a:ext cx="7776864" cy="6576844"/>
          </a:xfrm>
        </p:spPr>
        <p:txBody>
          <a:bodyPr>
            <a:noAutofit/>
          </a:bodyPr>
          <a:lstStyle/>
          <a:p>
            <a:pPr indent="0"/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15 января 1944 года 51-я </a:t>
            </a:r>
            <a:r>
              <a:rPr lang="ru-RU" sz="2800" b="0" dirty="0" err="1" smtClean="0">
                <a:latin typeface="Times New Roman" pitchFamily="18" charset="0"/>
                <a:cs typeface="Times New Roman" pitchFamily="18" charset="0"/>
              </a:rPr>
              <a:t>ПАБр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, где служил 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Тимофей 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Николаевич участвовала 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в артподготовке по прорыву немецкой обороны 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под Пулково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 и 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в освобождении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err="1" smtClean="0">
                <a:latin typeface="Times New Roman" pitchFamily="18" charset="0"/>
                <a:cs typeface="Times New Roman" pitchFamily="18" charset="0"/>
              </a:rPr>
              <a:t>г.Гатчина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. Город 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был превращён немцами в сильный укреплённый узел обороны, каменные здания на его окраинах были оборудованы в мощные опорные пункты с сильной огневой поддержкой. Стрелковые полки, наступающие на Гатчину, вели бои по обходу города с востока и запада.</a:t>
            </a:r>
          </a:p>
        </p:txBody>
      </p:sp>
    </p:spTree>
    <p:extLst>
      <p:ext uri="{BB962C8B-B14F-4D97-AF65-F5344CB8AC3E}">
        <p14:creationId xmlns:p14="http://schemas.microsoft.com/office/powerpoint/2010/main" val="253282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5616" y="476672"/>
            <a:ext cx="4536504" cy="5760720"/>
          </a:xfrm>
        </p:spPr>
        <p:txBody>
          <a:bodyPr>
            <a:normAutofit/>
          </a:bodyPr>
          <a:lstStyle/>
          <a:p>
            <a:pPr indent="0"/>
            <a:endParaRPr lang="ru-RU" sz="3600" b="0" dirty="0" smtClean="0">
              <a:latin typeface="Times New Roman" pitchFamily="18" charset="0"/>
              <a:cs typeface="Times New Roman" pitchFamily="18" charset="0"/>
            </a:endParaRPr>
          </a:p>
          <a:p>
            <a:pPr indent="0"/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За проявленное мужество в освобождении </a:t>
            </a:r>
            <a:r>
              <a:rPr lang="ru-RU" sz="3600" b="0" dirty="0" err="1" smtClean="0">
                <a:latin typeface="Times New Roman" pitchFamily="18" charset="0"/>
                <a:cs typeface="Times New Roman" pitchFamily="18" charset="0"/>
              </a:rPr>
              <a:t>г.Гатчина</a:t>
            </a:r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  сержант Сотников Тимофей Николаевич был награжден медалью  «За отвагу»</a:t>
            </a:r>
            <a:endParaRPr lang="ru-RU" sz="3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22809"/>
            <a:ext cx="2577530" cy="481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46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Буся\Downloads\000002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620" y="764704"/>
            <a:ext cx="4032448" cy="576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72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100628"/>
            <a:ext cx="7560840" cy="5064676"/>
          </a:xfrm>
        </p:spPr>
        <p:txBody>
          <a:bodyPr>
            <a:normAutofit fontScale="92500" lnSpcReduction="10000"/>
          </a:bodyPr>
          <a:lstStyle/>
          <a:p>
            <a:pPr indent="0"/>
            <a:endParaRPr lang="ru-RU" sz="2400" b="0" dirty="0" smtClean="0">
              <a:latin typeface="Times New Roman" pitchFamily="18" charset="0"/>
              <a:cs typeface="Times New Roman" pitchFamily="18" charset="0"/>
            </a:endParaRPr>
          </a:p>
          <a:p>
            <a:pPr indent="0"/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В данный момент Сотников Тимофей Николаевич проживает в Красноармейском районе Волгограда и мы очень гордимся, что имеем возможность общаться с нашим ветераном.</a:t>
            </a:r>
          </a:p>
          <a:p>
            <a:pPr indent="0"/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Мы знаем, мы помним! Гордимся безмерно.</a:t>
            </a:r>
            <a:br>
              <a:rPr lang="ru-RU" sz="24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Ваш подвиг забыть невозможно в веках.</a:t>
            </a:r>
            <a:br>
              <a:rPr lang="ru-RU" sz="24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Спасибо большое за силу и веру,</a:t>
            </a:r>
            <a:br>
              <a:rPr lang="ru-RU" sz="24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За нашу свободу на ваших плечах.</a:t>
            </a:r>
            <a:br>
              <a:rPr lang="ru-RU" sz="24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За чистое небо, родные просторы,</a:t>
            </a:r>
            <a:br>
              <a:rPr lang="ru-RU" sz="24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За радость и гордость в сердцах и душе.</a:t>
            </a:r>
            <a:br>
              <a:rPr lang="ru-RU" sz="24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Живите вы долго, пусть Бог даст здоровья.</a:t>
            </a:r>
            <a:br>
              <a:rPr lang="ru-RU" sz="24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Пусть память живет о победной весне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b="0" dirty="0">
                <a:latin typeface="Times New Roman" pitchFamily="18" charset="0"/>
                <a:cs typeface="Times New Roman" pitchFamily="18" charset="0"/>
              </a:rPr>
            </a:b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06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970204-8808-44CB-86C6-D114D05B9DBC}"/>
</file>

<file path=customXml/itemProps2.xml><?xml version="1.0" encoding="utf-8"?>
<ds:datastoreItem xmlns:ds="http://schemas.openxmlformats.org/officeDocument/2006/customXml" ds:itemID="{56FCBE7F-E552-45E8-9BD8-4B7384CDD34C}"/>
</file>

<file path=customXml/itemProps3.xml><?xml version="1.0" encoding="utf-8"?>
<ds:datastoreItem xmlns:ds="http://schemas.openxmlformats.org/officeDocument/2006/customXml" ds:itemID="{475575D9-3555-4569-9AB7-AEB0EB6F7D22}"/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199</TotalTime>
  <Words>141</Words>
  <Application>Microsoft Office PowerPoint</Application>
  <PresentationFormat>Экран (4:3)</PresentationFormat>
  <Paragraphs>17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Углы</vt:lpstr>
      <vt:lpstr>Судьба солдата</vt:lpstr>
      <vt:lpstr>Презентация PowerPoint</vt:lpstr>
      <vt:lpstr>Презентация PowerPoint</vt:lpstr>
      <vt:lpstr>Презентация PowerPoint</vt:lpstr>
      <vt:lpstr>Подвиг Солдата</vt:lpstr>
      <vt:lpstr>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Судьба солдата</dc:title>
  <dc:creator>Буся</dc:creator>
  <cp:lastModifiedBy>Буся</cp:lastModifiedBy>
  <cp:revision>13</cp:revision>
  <dcterms:created xsi:type="dcterms:W3CDTF">2020-04-25T07:23:39Z</dcterms:created>
  <dcterms:modified xsi:type="dcterms:W3CDTF">2020-04-26T09:42:33Z</dcterms:modified>
</cp:coreProperties>
</file>