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76" r:id="rId2"/>
  </p:sldIdLst>
  <p:sldSz cx="9906000" cy="6858000" type="A4"/>
  <p:notesSz cx="9928225" cy="14357350"/>
  <p:defaultTextStyle>
    <a:defPPr>
      <a:defRPr lang="ru-RU"/>
    </a:defPPr>
    <a:lvl1pPr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61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09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857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05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33FF"/>
    <a:srgbClr val="008A3E"/>
    <a:srgbClr val="F8F8F8"/>
    <a:srgbClr val="FFFFFF"/>
    <a:srgbClr val="0033CC"/>
    <a:srgbClr val="9D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671" autoAdjust="0"/>
  </p:normalViewPr>
  <p:slideViewPr>
    <p:cSldViewPr>
      <p:cViewPr>
        <p:scale>
          <a:sx n="75" d="100"/>
          <a:sy n="75" d="100"/>
        </p:scale>
        <p:origin x="-2946" y="-7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4CECE-5302-482C-B49A-E5C9861D4F7E}" type="datetimeFigureOut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6A602C-79F9-40AD-9680-487DF4DF6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F98D0-D02B-4664-B71D-9D81176C182A}" type="datetimeFigureOut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1074738"/>
            <a:ext cx="7785100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85" tIns="66292" rIns="132585" bIns="6629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1" y="6819342"/>
            <a:ext cx="7943507" cy="6461151"/>
          </a:xfrm>
          <a:prstGeom prst="rect">
            <a:avLst/>
          </a:prstGeom>
        </p:spPr>
        <p:txBody>
          <a:bodyPr vert="horz" lIns="132585" tIns="66292" rIns="132585" bIns="6629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B1CC9-6567-4486-8119-E399338808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67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61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9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7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05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6325" y="1076325"/>
            <a:ext cx="7775575" cy="5383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A64-AB1C-4987-8D9D-DAC4C2E8F70C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D51C-17C1-49CA-A3BD-FD0278D5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6D8E-B240-4EEC-8C30-12EECA588B4F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1F16-7E99-48CF-B71E-9345FAB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93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93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153-B47F-4C8A-8748-F139D54A9115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655-D648-484E-B858-61D81ECB9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F4A1-2E33-48EB-B1EE-3F3A713FF0E4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5E9C-ACE3-4273-8315-BE46646F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C1-D054-4361-937C-9154AD2D1DB4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05FF-F2FA-4759-923F-C0D59BD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0A96-F57D-4031-B11B-60EBA3A0B8FB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0ED-C948-4CDA-BA18-65D744018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96E-CE9D-4C55-8985-FDF89DC77CB5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D61-3BB0-4036-BD33-D97D3AF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D4D-9EFC-487F-B761-34AF0AAB3C21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002-68EA-46C6-85ED-3AC94158D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D36-0AEE-4829-9FB0-0AB175715D5D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E92-EF41-4512-8285-07CD6A6F0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6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8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DD6-B232-4BC8-8781-B53262CE2475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981A-E2AE-4372-8495-6A78E5317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2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F1B9-252A-4364-A260-EB0298DC4021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D5A-ADCA-4EA5-B8B7-C569A257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620AF-E333-42E7-BF50-4DC840D906CD}" type="datetime1">
              <a:rPr lang="ru-RU"/>
              <a:pPr>
                <a:defRPr/>
              </a:pPr>
              <a:t>13.07.2021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defTabSz="914088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7CA0E-6527-4DD0-BE8B-50C0D6DA7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709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48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96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45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592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274" indent="-341274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9" indent="-284131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83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1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79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464" y="116632"/>
            <a:ext cx="9649072" cy="6552728"/>
            <a:chOff x="128464" y="116632"/>
            <a:chExt cx="9649072" cy="6552728"/>
          </a:xfrm>
        </p:grpSpPr>
        <p:pic>
          <p:nvPicPr>
            <p:cNvPr id="13" name="Рисунок 12" descr="C:\Users\Ковалева\Desktop\Отделение предназначения офицеров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464" y="116632"/>
              <a:ext cx="9649072" cy="6552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537176" y="4005064"/>
              <a:ext cx="3177356" cy="2530475"/>
            </a:xfrm>
            <a:prstGeom prst="rect">
              <a:avLst/>
            </a:prstGeom>
            <a:solidFill>
              <a:srgbClr val="8DB3E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Генеральным штабом ВС РФ вносятся изменения по стимулированию граждан находящихся людском мобилизационном резерве: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бесплатное медицинское обеспечение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граждан, находящихся в людском мобилизационном резерве и членов их семей;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увеличение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денежного довольствия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 1,5 оклада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денежные выплаты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за сдачу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нормативов по физической подготовке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выплата классной квалификации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от 5 20%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7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B98D98-3605-43C5-A0B7-3084E14DA337}"/>
</file>

<file path=customXml/itemProps2.xml><?xml version="1.0" encoding="utf-8"?>
<ds:datastoreItem xmlns:ds="http://schemas.openxmlformats.org/officeDocument/2006/customXml" ds:itemID="{592168B5-9C6F-41CF-A78D-7FECCEEAA19D}"/>
</file>

<file path=customXml/itemProps3.xml><?xml version="1.0" encoding="utf-8"?>
<ds:datastoreItem xmlns:ds="http://schemas.openxmlformats.org/officeDocument/2006/customXml" ds:itemID="{B4256D25-D1B7-4929-A44F-26AAB18052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</TotalTime>
  <Words>52</Words>
  <Application>Microsoft Office PowerPoint</Application>
  <PresentationFormat>Лист A4 (210x297 мм)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</dc:creator>
  <cp:lastModifiedBy>user_1442</cp:lastModifiedBy>
  <cp:revision>351</cp:revision>
  <cp:lastPrinted>2021-07-13T04:55:30Z</cp:lastPrinted>
  <dcterms:created xsi:type="dcterms:W3CDTF">2018-11-14T07:23:05Z</dcterms:created>
  <dcterms:modified xsi:type="dcterms:W3CDTF">2021-07-13T06:10:18Z</dcterms:modified>
</cp:coreProperties>
</file>