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1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2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8926B-9AB3-4894-96AB-7A490E986F64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D9B96-EE6B-4533-9DBD-8AB977AD5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191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73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0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68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48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3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14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82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57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56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1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13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0FECD-2B23-4388-9F94-54376EA8D09C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3ED31-CC23-4985-9D8F-3E08E1572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51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X:\09 Отдел статистики строительства, инвестиций и жилищно-коммунального хазяйства\_РАБОТА ОТДЕЛ\_РЕГИОНАЛЬНОЕ НАБЛЮДЕНИЕ\2022\8b88bcb0690896e8a570399d048fcbd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95" b="2873"/>
          <a:stretch/>
        </p:blipFill>
        <p:spPr bwMode="auto">
          <a:xfrm>
            <a:off x="0" y="447364"/>
            <a:ext cx="4525488" cy="444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94242" y="548680"/>
            <a:ext cx="5149758" cy="3816424"/>
          </a:xfrm>
        </p:spPr>
        <p:txBody>
          <a:bodyPr>
            <a:normAutofit fontScale="90000"/>
          </a:bodyPr>
          <a:lstStyle/>
          <a:p>
            <a:r>
              <a:rPr lang="ru-RU" sz="6600" b="1" u="sng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Вниманию</a:t>
            </a:r>
            <a:r>
              <a:rPr lang="ru-RU" sz="40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организаций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малых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</a:t>
            </a:r>
            <a:r>
              <a:rPr lang="ru-RU" sz="3600" b="1" u="sng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</a:t>
            </a:r>
            <a:r>
              <a:rPr lang="ru-RU" sz="3600" b="1" u="sng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6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6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предпринимателей! </a:t>
            </a:r>
            <a:endParaRPr lang="ru-RU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4270" y="4725144"/>
            <a:ext cx="82497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Региональное наблюдение </a:t>
            </a:r>
            <a:r>
              <a:rPr lang="ru-RU" sz="36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br>
              <a:rPr lang="ru-RU" sz="36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u="sng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инвестициям в </a:t>
            </a:r>
            <a:r>
              <a:rPr lang="ru-RU" sz="3600" b="1" i="1" u="sng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капитал </a:t>
            </a:r>
            <a:r>
              <a:rPr lang="ru-RU" sz="3600" b="1" i="1" u="sng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u="sng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</a:t>
            </a:r>
            <a:r>
              <a:rPr lang="en-US" sz="36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981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55D6F-75FE-4FB1-AB53-5D5A530D93B3}"/>
</file>

<file path=customXml/itemProps2.xml><?xml version="1.0" encoding="utf-8"?>
<ds:datastoreItem xmlns:ds="http://schemas.openxmlformats.org/officeDocument/2006/customXml" ds:itemID="{CF5DBEF5-3628-4CF2-BC2F-79E0EEABC3D9}"/>
</file>

<file path=customXml/itemProps3.xml><?xml version="1.0" encoding="utf-8"?>
<ds:datastoreItem xmlns:ds="http://schemas.openxmlformats.org/officeDocument/2006/customXml" ds:itemID="{1CDFA483-B4F2-4EF6-B4EC-1DF6BDC55EAB}"/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Вниманию руководителей организаций малых  и микропредприятий,  индивидуальных предпринимателей! </vt:lpstr>
    </vt:vector>
  </TitlesOfParts>
  <Company>РОССТАТ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Региональное наблюдение по инвестициям в основной капитал за 2019 год</dc:title>
  <dc:creator>Павленко М.С.</dc:creator>
  <cp:lastModifiedBy>Козловцева Елена Юрьевна</cp:lastModifiedBy>
  <cp:revision>15</cp:revision>
  <cp:lastPrinted>2020-01-16T12:52:18Z</cp:lastPrinted>
  <dcterms:created xsi:type="dcterms:W3CDTF">2020-01-16T12:18:45Z</dcterms:created>
  <dcterms:modified xsi:type="dcterms:W3CDTF">2022-02-03T12:13:29Z</dcterms:modified>
</cp:coreProperties>
</file>