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58" r:id="rId5"/>
    <p:sldId id="264" r:id="rId6"/>
    <p:sldId id="263" r:id="rId7"/>
    <p:sldId id="260" r:id="rId8"/>
    <p:sldId id="262" r:id="rId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0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0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1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1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1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7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2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9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0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1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9974-DF53-454E-B26D-CF7031CF84C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BAF9-67A4-4D55-B514-B145BEE11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5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5" y="147017"/>
            <a:ext cx="2165850" cy="2373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0662" y="2951946"/>
            <a:ext cx="5977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Ворошиловского района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Волгограда Волгоградской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863" y="4337210"/>
            <a:ext cx="671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НЕ СТАТЬ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 МОШЕННИКОВ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5" y="147017"/>
            <a:ext cx="2165850" cy="23737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3231" y="3075247"/>
            <a:ext cx="61414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разговоре с незнакомыми лицами не сообщайте им свои персональные данные: ФИО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дату рождения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паспортные данные. Зачастую этих сведений может быть достаточно, чтобы похитить Ваши денежные средства или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оформить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кредиты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Также мошенники используют различные психологические уловки для того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чтобы заполучить вышеуказанную информацию. Чаще всего стараются убедить Вас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что Вашему близкому родственнику нужна срочная помощь или же Ваши денежные средства находятся под угрозой утраты.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7" y="2520789"/>
            <a:ext cx="4368550" cy="369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5" y="147017"/>
            <a:ext cx="2165850" cy="23737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6391" y="3136207"/>
            <a:ext cx="62620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настоящий момент объектами мошенников выступают пожилые люди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ведь к ним легче войти в довери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Они звонят с неизвестного или похожего на действующий номер близкого человека и сообщают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что их родственник попал в ДТП или в отношении него может быть возбуждено уголовное дело и для решения данной проблемы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им требуется передать денежные средства человеку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который за ними подъедет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кратчайшие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сроки.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36207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2256" y="2627790"/>
            <a:ext cx="10973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indent="457200" algn="just"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каждом случае звонков от незнакомых граждан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которые могут являться потенциальными мошенниками не стоит поддаваться эмоциям.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Одним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из действенных методов является пауза. Для этого попросите человека перезвонить. </a:t>
            </a:r>
          </a:p>
          <a:p>
            <a:pPr marL="450000" indent="457200" algn="just"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Это позволит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Вам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обдумать ситуацию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посоветоваться с близкими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самостоятельно перепроверить информацию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а также позвонить в банк (номер банка как правило находится на обратной стороне карты) или сотрудникам полиции.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33" y="4576155"/>
            <a:ext cx="2199460" cy="22558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5" y="147017"/>
            <a:ext cx="2165850" cy="23737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8" y="4414652"/>
            <a:ext cx="2807897" cy="28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5" y="147017"/>
            <a:ext cx="2165850" cy="2373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" y="3146077"/>
            <a:ext cx="4035972" cy="3841905"/>
          </a:xfrm>
          <a:prstGeom prst="rect">
            <a:avLst/>
          </a:prstGeom>
          <a:scene3d>
            <a:camera prst="orthographicFront">
              <a:rot lat="0" lon="0" rev="19499999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91662" y="6119780"/>
            <a:ext cx="379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сообщайте номер банковской карты!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3" y="4007166"/>
            <a:ext cx="2726869" cy="2112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8799" y="5997355"/>
            <a:ext cx="446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сообщайте трехзначный номер на обратной стороне банковской карты!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3895" y="2892965"/>
            <a:ext cx="8571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икогда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 сообщайте сведения своей банковской карты: номер карты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трехзначный номер на обратной стороне. При помощи них мошенники могут списать 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Вашего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банковского счета денежные средства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4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5" y="147017"/>
            <a:ext cx="2165850" cy="23737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36524" y="3144756"/>
            <a:ext cx="61414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Помните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что мошенники для достижения своих целей обычно представляются сотрудниками правоохранительных органов или службы безопасности банков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поэтому не стоит входить им в доверие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даже если они присылают Вам фотографии якобы подлинных удостоверений или официальных документов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а также звонят с официальных номеров телефона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ведь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ненастоящими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Вам следует положить трубку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самостоятельно перезвонить в организацию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сотрудниками которой представились незнакомые Вам лица по номеру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телефон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указанному на официальных сайтах.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44" y="3144756"/>
            <a:ext cx="3393498" cy="29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5" y="147017"/>
            <a:ext cx="2165850" cy="23737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4798" y="3140483"/>
            <a:ext cx="7517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работе с телефоном или компьютерами обращайте внимание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сайты и приложения,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которыми пользуйтесь. Зачастую мошенники осуществляют подмену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сайтов и приложений,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по своему внешнему виду идентичны официальным. На них Вы можете ввести данные банковской карты, которые в дальнейшем будут использованы при списании Ваших денежных средств.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19" y="2055856"/>
            <a:ext cx="3321991" cy="33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170" y="3240754"/>
            <a:ext cx="7117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indent="457200" algn="just"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заказе покупок через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интернет-магазины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или скачивании соответствующих приложений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пользуйтесь только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проверенными сайтами.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резервирование денег до момента получения Вами товаров в пунктах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выдачи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а также осуществляется безопасная передача персональной информации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75" y="147017"/>
            <a:ext cx="2165850" cy="2373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2927784"/>
            <a:ext cx="3303611" cy="2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C0177A-89B3-45FD-B99B-8DA15E00653F}"/>
</file>

<file path=customXml/itemProps2.xml><?xml version="1.0" encoding="utf-8"?>
<ds:datastoreItem xmlns:ds="http://schemas.openxmlformats.org/officeDocument/2006/customXml" ds:itemID="{7CBE8702-15EE-4D80-8E9A-FE21BF2D1F24}"/>
</file>

<file path=customXml/itemProps3.xml><?xml version="1.0" encoding="utf-8"?>
<ds:datastoreItem xmlns:ds="http://schemas.openxmlformats.org/officeDocument/2006/customXml" ds:itemID="{432A4E0C-2C4A-496A-95D8-9381D4A46710}"/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441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29</cp:revision>
  <cp:lastPrinted>2022-08-23T11:39:36Z</cp:lastPrinted>
  <dcterms:created xsi:type="dcterms:W3CDTF">2022-08-19T09:12:02Z</dcterms:created>
  <dcterms:modified xsi:type="dcterms:W3CDTF">2022-08-23T14:55:56Z</dcterms:modified>
</cp:coreProperties>
</file>