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  <Override PartName="/ppt/diagrams/data8.xml" ContentType="application/vnd.openxmlformats-officedocument.drawingml.diagramData+xml"/>
  <Override PartName="/ppt/diagrams/data10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drawing4.xml" ContentType="application/vnd.ms-office.drawingml.diagramDrawing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11.xml" ContentType="application/vnd.openxmlformats-officedocument.drawingml.diagramStyle+xml"/>
  <Override PartName="/ppt/diagrams/quickStyle5.xml" ContentType="application/vnd.openxmlformats-officedocument.drawingml.diagramStyle+xml"/>
  <Override PartName="/ppt/diagrams/layout4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6.xml" ContentType="application/vnd.openxmlformats-officedocument.drawingml.diagramLayout+xml"/>
  <Override PartName="/ppt/diagrams/layout11.xml" ContentType="application/vnd.openxmlformats-officedocument.drawingml.diagramLayout+xml"/>
  <Override PartName="/ppt/diagrams/quickStyle8.xml" ContentType="application/vnd.openxmlformats-officedocument.drawingml.diagramStyl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1.xml" ContentType="application/vnd.openxmlformats-officedocument.theme+xml"/>
  <Override PartName="/ppt/diagrams/layout10.xml" ContentType="application/vnd.openxmlformats-officedocument.drawingml.diagramLayout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3"/>
  </p:notesMasterIdLst>
  <p:sldIdLst>
    <p:sldId id="265" r:id="rId2"/>
    <p:sldId id="280" r:id="rId3"/>
    <p:sldId id="296" r:id="rId4"/>
    <p:sldId id="300" r:id="rId5"/>
    <p:sldId id="303" r:id="rId6"/>
    <p:sldId id="301" r:id="rId7"/>
    <p:sldId id="305" r:id="rId8"/>
    <p:sldId id="306" r:id="rId9"/>
    <p:sldId id="308" r:id="rId10"/>
    <p:sldId id="307" r:id="rId11"/>
    <p:sldId id="298" r:id="rId12"/>
  </p:sldIdLst>
  <p:sldSz cx="9144000" cy="6858000" type="screen4x3"/>
  <p:notesSz cx="6735763" cy="9799638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EC4"/>
    <a:srgbClr val="FFFF75"/>
    <a:srgbClr val="588838"/>
    <a:srgbClr val="62983E"/>
    <a:srgbClr val="F7F3ED"/>
    <a:srgbClr val="F7CE7D"/>
    <a:srgbClr val="E8F1F8"/>
    <a:srgbClr val="CFE1ED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1" autoAdjust="0"/>
    <p:restoredTop sz="95402" autoAdjust="0"/>
  </p:normalViewPr>
  <p:slideViewPr>
    <p:cSldViewPr>
      <p:cViewPr>
        <p:scale>
          <a:sx n="110" d="100"/>
          <a:sy n="110" d="100"/>
        </p:scale>
        <p:origin x="-84" y="-72"/>
      </p:cViewPr>
      <p:guideLst>
        <p:guide orient="horz" pos="2160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69DEE-4B1B-483F-8039-05B7640874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D51B3-A7C3-43E8-AFCC-3F26F30AAB34}">
      <dgm:prSet phldrT="[Текст]" custT="1"/>
      <dgm:spPr/>
      <dgm:t>
        <a:bodyPr/>
        <a:lstStyle/>
        <a:p>
          <a:r>
            <a:rPr lang="ru-RU" sz="1600" b="1" dirty="0" smtClean="0"/>
            <a:t>Региональный оператор обеспечивает:</a:t>
          </a:r>
          <a:endParaRPr lang="ru-RU" sz="1600" b="1" dirty="0"/>
        </a:p>
      </dgm:t>
    </dgm:pt>
    <dgm:pt modelId="{AD429E8C-C532-4E4C-BA06-F694133325D5}" type="parTrans" cxnId="{100E8A6A-D452-47B8-8AFD-880E6952B458}">
      <dgm:prSet/>
      <dgm:spPr/>
      <dgm:t>
        <a:bodyPr/>
        <a:lstStyle/>
        <a:p>
          <a:endParaRPr lang="ru-RU"/>
        </a:p>
      </dgm:t>
    </dgm:pt>
    <dgm:pt modelId="{F188994E-EE22-4C82-8D2D-B18933460B4C}" type="sibTrans" cxnId="{100E8A6A-D452-47B8-8AFD-880E6952B458}">
      <dgm:prSet/>
      <dgm:spPr/>
      <dgm:t>
        <a:bodyPr/>
        <a:lstStyle/>
        <a:p>
          <a:endParaRPr lang="ru-RU"/>
        </a:p>
      </dgm:t>
    </dgm:pt>
    <dgm:pt modelId="{CAA0863F-456E-4BA5-B393-6855B3C940A5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931E917B-83B5-46D5-940D-2F838795355A}" type="parTrans" cxnId="{AC421D4E-8F37-4CCC-BD4B-84F92AF152C2}">
      <dgm:prSet/>
      <dgm:spPr/>
      <dgm:t>
        <a:bodyPr/>
        <a:lstStyle/>
        <a:p>
          <a:endParaRPr lang="ru-RU"/>
        </a:p>
      </dgm:t>
    </dgm:pt>
    <dgm:pt modelId="{624DD03A-A58F-48A2-BF48-873A719A1295}" type="sibTrans" cxnId="{AC421D4E-8F37-4CCC-BD4B-84F92AF152C2}">
      <dgm:prSet/>
      <dgm:spPr/>
      <dgm:t>
        <a:bodyPr/>
        <a:lstStyle/>
        <a:p>
          <a:endParaRPr lang="ru-RU"/>
        </a:p>
      </dgm:t>
    </dgm:pt>
    <dgm:pt modelId="{6F41C2FA-13BA-4851-830F-A8CADEECADD9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51DE3BF1-4163-4597-9916-83593C2F1C9C}" type="parTrans" cxnId="{09656B57-8D16-41EF-AA31-4D75537F7AEA}">
      <dgm:prSet/>
      <dgm:spPr/>
      <dgm:t>
        <a:bodyPr/>
        <a:lstStyle/>
        <a:p>
          <a:endParaRPr lang="ru-RU"/>
        </a:p>
      </dgm:t>
    </dgm:pt>
    <dgm:pt modelId="{7C1AB529-FFF3-4139-973B-222BEDD02139}" type="sibTrans" cxnId="{09656B57-8D16-41EF-AA31-4D75537F7AEA}">
      <dgm:prSet/>
      <dgm:spPr/>
      <dgm:t>
        <a:bodyPr/>
        <a:lstStyle/>
        <a:p>
          <a:endParaRPr lang="ru-RU"/>
        </a:p>
      </dgm:t>
    </dgm:pt>
    <dgm:pt modelId="{F8AD3EEB-B088-4C5B-8FF6-A3263D5CB896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81265C4F-23B6-4981-91BB-71E64670B8EB}" type="parTrans" cxnId="{88190872-CA10-42C1-B2BD-67084474F68A}">
      <dgm:prSet/>
      <dgm:spPr/>
      <dgm:t>
        <a:bodyPr/>
        <a:lstStyle/>
        <a:p>
          <a:endParaRPr lang="ru-RU"/>
        </a:p>
      </dgm:t>
    </dgm:pt>
    <dgm:pt modelId="{4ED7DAB9-F5A9-4C6E-8D65-DEA996C18AC4}" type="sibTrans" cxnId="{88190872-CA10-42C1-B2BD-67084474F68A}">
      <dgm:prSet/>
      <dgm:spPr/>
      <dgm:t>
        <a:bodyPr/>
        <a:lstStyle/>
        <a:p>
          <a:endParaRPr lang="ru-RU"/>
        </a:p>
      </dgm:t>
    </dgm:pt>
    <dgm:pt modelId="{6EBBF6D6-8A85-432A-8642-FD12BE927ED7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7B456C39-329D-474D-8048-23736FE6E159}" type="parTrans" cxnId="{1D39223C-5734-4844-B2F3-9161E01EB8B7}">
      <dgm:prSet/>
      <dgm:spPr/>
      <dgm:t>
        <a:bodyPr/>
        <a:lstStyle/>
        <a:p>
          <a:endParaRPr lang="ru-RU"/>
        </a:p>
      </dgm:t>
    </dgm:pt>
    <dgm:pt modelId="{1AE3C094-AD2C-4C48-9F7C-CB976420386E}" type="sibTrans" cxnId="{1D39223C-5734-4844-B2F3-9161E01EB8B7}">
      <dgm:prSet/>
      <dgm:spPr/>
      <dgm:t>
        <a:bodyPr/>
        <a:lstStyle/>
        <a:p>
          <a:endParaRPr lang="ru-RU"/>
        </a:p>
      </dgm:t>
    </dgm:pt>
    <dgm:pt modelId="{363B39D5-E707-4C04-880F-3B6F70B3525D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2151A549-71A8-45A1-9309-E06C1657A306}" type="parTrans" cxnId="{AE7B4D34-0E27-4775-939B-7C089DC61C7C}">
      <dgm:prSet/>
      <dgm:spPr/>
      <dgm:t>
        <a:bodyPr/>
        <a:lstStyle/>
        <a:p>
          <a:endParaRPr lang="ru-RU"/>
        </a:p>
      </dgm:t>
    </dgm:pt>
    <dgm:pt modelId="{6C50C5FB-4F14-4AD5-98F1-7572768FFF05}" type="sibTrans" cxnId="{AE7B4D34-0E27-4775-939B-7C089DC61C7C}">
      <dgm:prSet/>
      <dgm:spPr/>
      <dgm:t>
        <a:bodyPr/>
        <a:lstStyle/>
        <a:p>
          <a:endParaRPr lang="ru-RU"/>
        </a:p>
      </dgm:t>
    </dgm:pt>
    <dgm:pt modelId="{44355646-6892-4B59-A972-1403FCF8624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1098D65D-6AB5-4DBF-B59A-627F43A0316F}" type="parTrans" cxnId="{466CDBAE-1842-4781-9ACD-A3D4CE528160}">
      <dgm:prSet/>
      <dgm:spPr/>
      <dgm:t>
        <a:bodyPr/>
        <a:lstStyle/>
        <a:p>
          <a:endParaRPr lang="ru-RU"/>
        </a:p>
      </dgm:t>
    </dgm:pt>
    <dgm:pt modelId="{76FAAD18-6569-40FF-BD16-E120245C4929}" type="sibTrans" cxnId="{466CDBAE-1842-4781-9ACD-A3D4CE528160}">
      <dgm:prSet/>
      <dgm:spPr/>
      <dgm:t>
        <a:bodyPr/>
        <a:lstStyle/>
        <a:p>
          <a:endParaRPr lang="ru-RU"/>
        </a:p>
      </dgm:t>
    </dgm:pt>
    <dgm:pt modelId="{435A598A-F3EB-42E9-BA6D-5BB879632844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C254A9D7-748B-4A2D-A559-C97AED15380E}" type="parTrans" cxnId="{1FEABBD0-FE97-4F8F-999B-5656B70B8F95}">
      <dgm:prSet/>
      <dgm:spPr/>
      <dgm:t>
        <a:bodyPr/>
        <a:lstStyle/>
        <a:p>
          <a:endParaRPr lang="ru-RU"/>
        </a:p>
      </dgm:t>
    </dgm:pt>
    <dgm:pt modelId="{C900DEA8-17AE-45D6-9BF3-04777FBC5D9E}" type="sibTrans" cxnId="{1FEABBD0-FE97-4F8F-999B-5656B70B8F95}">
      <dgm:prSet/>
      <dgm:spPr/>
      <dgm:t>
        <a:bodyPr/>
        <a:lstStyle/>
        <a:p>
          <a:endParaRPr lang="ru-RU"/>
        </a:p>
      </dgm:t>
    </dgm:pt>
    <dgm:pt modelId="{BA8277E7-A663-4BC5-A90C-6561BD7F66A5}" type="pres">
      <dgm:prSet presAssocID="{DAF69DEE-4B1B-483F-8039-05B764087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4A440-17C4-439C-85A7-BCE3F49B2CBC}" type="pres">
      <dgm:prSet presAssocID="{C2CD51B3-A7C3-43E8-AFCC-3F26F30AAB34}" presName="parentLin" presStyleCnt="0"/>
      <dgm:spPr/>
    </dgm:pt>
    <dgm:pt modelId="{66702545-04BA-46F6-8912-6E759EDBBE93}" type="pres">
      <dgm:prSet presAssocID="{C2CD51B3-A7C3-43E8-AFCC-3F26F30AAB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0CEA616-C6FC-447F-959F-87FE3672152B}" type="pres">
      <dgm:prSet presAssocID="{C2CD51B3-A7C3-43E8-AFCC-3F26F30AAB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FC6F8-15AA-4FEF-8379-EE670866BEE3}" type="pres">
      <dgm:prSet presAssocID="{C2CD51B3-A7C3-43E8-AFCC-3F26F30AAB34}" presName="negativeSpace" presStyleCnt="0"/>
      <dgm:spPr/>
    </dgm:pt>
    <dgm:pt modelId="{3F61F3CE-B984-463C-82EF-01EE4A082B41}" type="pres">
      <dgm:prSet presAssocID="{C2CD51B3-A7C3-43E8-AFCC-3F26F30AAB34}" presName="childText" presStyleLbl="conFgAcc1" presStyleIdx="0" presStyleCnt="1" custScaleY="118532" custLinFactNeighborY="46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CE303-8D3A-49A8-BDFD-6F8609BE8C24}" type="presOf" srcId="{44355646-6892-4B59-A972-1403FCF86241}" destId="{3F61F3CE-B984-463C-82EF-01EE4A082B41}" srcOrd="0" destOrd="5" presId="urn:microsoft.com/office/officeart/2005/8/layout/list1"/>
    <dgm:cxn modelId="{E5F8104E-47BC-427C-BE8B-EB1C6857F922}" type="presOf" srcId="{6F41C2FA-13BA-4851-830F-A8CADEECADD9}" destId="{3F61F3CE-B984-463C-82EF-01EE4A082B41}" srcOrd="0" destOrd="1" presId="urn:microsoft.com/office/officeart/2005/8/layout/list1"/>
    <dgm:cxn modelId="{670B4057-F297-4C54-A8C9-B39C4ECB0DA8}" type="presOf" srcId="{DAF69DEE-4B1B-483F-8039-05B76408746F}" destId="{BA8277E7-A663-4BC5-A90C-6561BD7F66A5}" srcOrd="0" destOrd="0" presId="urn:microsoft.com/office/officeart/2005/8/layout/list1"/>
    <dgm:cxn modelId="{1D39223C-5734-4844-B2F3-9161E01EB8B7}" srcId="{C2CD51B3-A7C3-43E8-AFCC-3F26F30AAB34}" destId="{6EBBF6D6-8A85-432A-8642-FD12BE927ED7}" srcOrd="3" destOrd="0" parTransId="{7B456C39-329D-474D-8048-23736FE6E159}" sibTransId="{1AE3C094-AD2C-4C48-9F7C-CB976420386E}"/>
    <dgm:cxn modelId="{1FEABBD0-FE97-4F8F-999B-5656B70B8F95}" srcId="{C2CD51B3-A7C3-43E8-AFCC-3F26F30AAB34}" destId="{435A598A-F3EB-42E9-BA6D-5BB879632844}" srcOrd="6" destOrd="0" parTransId="{C254A9D7-748B-4A2D-A559-C97AED15380E}" sibTransId="{C900DEA8-17AE-45D6-9BF3-04777FBC5D9E}"/>
    <dgm:cxn modelId="{88190872-CA10-42C1-B2BD-67084474F68A}" srcId="{C2CD51B3-A7C3-43E8-AFCC-3F26F30AAB34}" destId="{F8AD3EEB-B088-4C5B-8FF6-A3263D5CB896}" srcOrd="2" destOrd="0" parTransId="{81265C4F-23B6-4981-91BB-71E64670B8EB}" sibTransId="{4ED7DAB9-F5A9-4C6E-8D65-DEA996C18AC4}"/>
    <dgm:cxn modelId="{94370B84-6314-436B-9F56-0E1EC8A066C3}" type="presOf" srcId="{CAA0863F-456E-4BA5-B393-6855B3C940A5}" destId="{3F61F3CE-B984-463C-82EF-01EE4A082B41}" srcOrd="0" destOrd="0" presId="urn:microsoft.com/office/officeart/2005/8/layout/list1"/>
    <dgm:cxn modelId="{466CDBAE-1842-4781-9ACD-A3D4CE528160}" srcId="{C2CD51B3-A7C3-43E8-AFCC-3F26F30AAB34}" destId="{44355646-6892-4B59-A972-1403FCF86241}" srcOrd="5" destOrd="0" parTransId="{1098D65D-6AB5-4DBF-B59A-627F43A0316F}" sibTransId="{76FAAD18-6569-40FF-BD16-E120245C4929}"/>
    <dgm:cxn modelId="{A8C91430-B6F9-437F-8A1F-E98789AB337B}" type="presOf" srcId="{C2CD51B3-A7C3-43E8-AFCC-3F26F30AAB34}" destId="{66702545-04BA-46F6-8912-6E759EDBBE93}" srcOrd="0" destOrd="0" presId="urn:microsoft.com/office/officeart/2005/8/layout/list1"/>
    <dgm:cxn modelId="{8987AE4C-65C7-4396-8C73-1F3B235921CE}" type="presOf" srcId="{6EBBF6D6-8A85-432A-8642-FD12BE927ED7}" destId="{3F61F3CE-B984-463C-82EF-01EE4A082B41}" srcOrd="0" destOrd="3" presId="urn:microsoft.com/office/officeart/2005/8/layout/list1"/>
    <dgm:cxn modelId="{AE7B4D34-0E27-4775-939B-7C089DC61C7C}" srcId="{C2CD51B3-A7C3-43E8-AFCC-3F26F30AAB34}" destId="{363B39D5-E707-4C04-880F-3B6F70B3525D}" srcOrd="4" destOrd="0" parTransId="{2151A549-71A8-45A1-9309-E06C1657A306}" sibTransId="{6C50C5FB-4F14-4AD5-98F1-7572768FFF05}"/>
    <dgm:cxn modelId="{B4D26BED-1473-4C48-81FD-A47A7AF8955E}" type="presOf" srcId="{363B39D5-E707-4C04-880F-3B6F70B3525D}" destId="{3F61F3CE-B984-463C-82EF-01EE4A082B41}" srcOrd="0" destOrd="4" presId="urn:microsoft.com/office/officeart/2005/8/layout/list1"/>
    <dgm:cxn modelId="{09656B57-8D16-41EF-AA31-4D75537F7AEA}" srcId="{C2CD51B3-A7C3-43E8-AFCC-3F26F30AAB34}" destId="{6F41C2FA-13BA-4851-830F-A8CADEECADD9}" srcOrd="1" destOrd="0" parTransId="{51DE3BF1-4163-4597-9916-83593C2F1C9C}" sibTransId="{7C1AB529-FFF3-4139-973B-222BEDD02139}"/>
    <dgm:cxn modelId="{100E8A6A-D452-47B8-8AFD-880E6952B458}" srcId="{DAF69DEE-4B1B-483F-8039-05B76408746F}" destId="{C2CD51B3-A7C3-43E8-AFCC-3F26F30AAB34}" srcOrd="0" destOrd="0" parTransId="{AD429E8C-C532-4E4C-BA06-F694133325D5}" sibTransId="{F188994E-EE22-4C82-8D2D-B18933460B4C}"/>
    <dgm:cxn modelId="{B7205A9C-4A05-46F8-9D9C-D5A5A3FD8912}" type="presOf" srcId="{435A598A-F3EB-42E9-BA6D-5BB879632844}" destId="{3F61F3CE-B984-463C-82EF-01EE4A082B41}" srcOrd="0" destOrd="6" presId="urn:microsoft.com/office/officeart/2005/8/layout/list1"/>
    <dgm:cxn modelId="{7B1F8825-AC25-482B-917F-0B2D5D1542E0}" type="presOf" srcId="{F8AD3EEB-B088-4C5B-8FF6-A3263D5CB896}" destId="{3F61F3CE-B984-463C-82EF-01EE4A082B41}" srcOrd="0" destOrd="2" presId="urn:microsoft.com/office/officeart/2005/8/layout/list1"/>
    <dgm:cxn modelId="{C11882FC-9027-4D19-BB1F-C6D12CB643AD}" type="presOf" srcId="{C2CD51B3-A7C3-43E8-AFCC-3F26F30AAB34}" destId="{70CEA616-C6FC-447F-959F-87FE3672152B}" srcOrd="1" destOrd="0" presId="urn:microsoft.com/office/officeart/2005/8/layout/list1"/>
    <dgm:cxn modelId="{AC421D4E-8F37-4CCC-BD4B-84F92AF152C2}" srcId="{C2CD51B3-A7C3-43E8-AFCC-3F26F30AAB34}" destId="{CAA0863F-456E-4BA5-B393-6855B3C940A5}" srcOrd="0" destOrd="0" parTransId="{931E917B-83B5-46D5-940D-2F838795355A}" sibTransId="{624DD03A-A58F-48A2-BF48-873A719A1295}"/>
    <dgm:cxn modelId="{9DD98BA5-435F-42BE-B22D-A39FFB924F60}" type="presParOf" srcId="{BA8277E7-A663-4BC5-A90C-6561BD7F66A5}" destId="{1134A440-17C4-439C-85A7-BCE3F49B2CBC}" srcOrd="0" destOrd="0" presId="urn:microsoft.com/office/officeart/2005/8/layout/list1"/>
    <dgm:cxn modelId="{1664B1BC-0B55-442C-BEDF-9398D36F5AD7}" type="presParOf" srcId="{1134A440-17C4-439C-85A7-BCE3F49B2CBC}" destId="{66702545-04BA-46F6-8912-6E759EDBBE93}" srcOrd="0" destOrd="0" presId="urn:microsoft.com/office/officeart/2005/8/layout/list1"/>
    <dgm:cxn modelId="{6F650D52-C8A6-458F-9FE5-AFFC5BCBF58F}" type="presParOf" srcId="{1134A440-17C4-439C-85A7-BCE3F49B2CBC}" destId="{70CEA616-C6FC-447F-959F-87FE3672152B}" srcOrd="1" destOrd="0" presId="urn:microsoft.com/office/officeart/2005/8/layout/list1"/>
    <dgm:cxn modelId="{5F9C6AF7-4C06-43BE-A7C3-62648CB701B6}" type="presParOf" srcId="{BA8277E7-A663-4BC5-A90C-6561BD7F66A5}" destId="{408FC6F8-15AA-4FEF-8379-EE670866BEE3}" srcOrd="1" destOrd="0" presId="urn:microsoft.com/office/officeart/2005/8/layout/list1"/>
    <dgm:cxn modelId="{7D2533E6-74D0-4C74-8FF2-ECEC2F08596D}" type="presParOf" srcId="{BA8277E7-A663-4BC5-A90C-6561BD7F66A5}" destId="{3F61F3CE-B984-463C-82EF-01EE4A082B4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5D9195-015B-49AF-8F73-F253EA4347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5D722-8FD8-4754-B085-B2327C15F2E3}">
      <dgm:prSet custT="1"/>
      <dgm:spPr/>
      <dgm:t>
        <a:bodyPr/>
        <a:lstStyle/>
        <a:p>
          <a:pPr algn="just"/>
          <a:r>
            <a:rPr lang="ru-RU" sz="1600" b="1" baseline="0" dirty="0" smtClean="0">
              <a:solidFill>
                <a:schemeClr val="accent1">
                  <a:lumMod val="50000"/>
                </a:schemeClr>
              </a:solidFill>
            </a:rPr>
            <a:t>На территории г. Волгограда услугу по сбору и вывозу ТКО осуществляют порядка </a:t>
          </a:r>
          <a:r>
            <a:rPr lang="ru-RU" sz="1600" b="1" baseline="0" dirty="0" smtClean="0">
              <a:solidFill>
                <a:srgbClr val="FF0000"/>
              </a:solidFill>
            </a:rPr>
            <a:t>26 организаций</a:t>
          </a:r>
          <a:r>
            <a:rPr lang="ru-RU" sz="1600" b="1" baseline="0" dirty="0" smtClean="0">
              <a:solidFill>
                <a:schemeClr val="accent1">
                  <a:lumMod val="50000"/>
                </a:schemeClr>
              </a:solidFill>
            </a:rPr>
            <a:t>, имеющих лицензию на оказание данного вида деятельности</a:t>
          </a:r>
          <a:endParaRPr lang="ru-RU" sz="1600" b="1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63147C0D-819F-4AB3-9F57-036F0FDFC39F}" type="sibTrans" cxnId="{D9601248-63A2-42B4-AD22-311C20DF299F}">
      <dgm:prSet/>
      <dgm:spPr/>
      <dgm:t>
        <a:bodyPr/>
        <a:lstStyle/>
        <a:p>
          <a:endParaRPr lang="ru-RU"/>
        </a:p>
      </dgm:t>
    </dgm:pt>
    <dgm:pt modelId="{DB18671E-A7A0-4A8B-8B86-505FBDBB5DC0}" type="parTrans" cxnId="{D9601248-63A2-42B4-AD22-311C20DF299F}">
      <dgm:prSet/>
      <dgm:spPr/>
      <dgm:t>
        <a:bodyPr/>
        <a:lstStyle/>
        <a:p>
          <a:endParaRPr lang="ru-RU"/>
        </a:p>
      </dgm:t>
    </dgm:pt>
    <dgm:pt modelId="{3B7FA712-23BA-4C68-82FE-53C5ED628DDC}">
      <dgm:prSet phldrT="[Текст]" custT="1"/>
      <dgm:spPr/>
      <dgm:t>
        <a:bodyPr/>
        <a:lstStyle/>
        <a:p>
          <a:r>
            <a:rPr lang="ru-RU" sz="1500" b="1" baseline="0" dirty="0" smtClean="0"/>
            <a:t>Организации, осуществляющие оказание услуг по сбору и вывозу ТКО</a:t>
          </a:r>
          <a:endParaRPr lang="ru-RU" sz="1500" b="1" baseline="0" dirty="0"/>
        </a:p>
      </dgm:t>
    </dgm:pt>
    <dgm:pt modelId="{16804DB9-D9F4-4A26-A564-185A979475A5}" type="sibTrans" cxnId="{2AE75D0E-F7A6-4161-A24B-7D0BAE4E8CB9}">
      <dgm:prSet/>
      <dgm:spPr/>
      <dgm:t>
        <a:bodyPr/>
        <a:lstStyle/>
        <a:p>
          <a:endParaRPr lang="ru-RU"/>
        </a:p>
      </dgm:t>
    </dgm:pt>
    <dgm:pt modelId="{6535F0EA-F0E5-49C9-AAC2-AC11770F7EB0}" type="parTrans" cxnId="{2AE75D0E-F7A6-4161-A24B-7D0BAE4E8CB9}">
      <dgm:prSet/>
      <dgm:spPr/>
      <dgm:t>
        <a:bodyPr/>
        <a:lstStyle/>
        <a:p>
          <a:endParaRPr lang="ru-RU"/>
        </a:p>
      </dgm:t>
    </dgm:pt>
    <dgm:pt modelId="{2928B813-4984-41AE-8D0D-C83C3018BF02}" type="pres">
      <dgm:prSet presAssocID="{A65D9195-015B-49AF-8F73-F253EA4347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CEE914-E0D4-4067-9C72-99859658FF0F}" type="pres">
      <dgm:prSet presAssocID="{3B7FA712-23BA-4C68-82FE-53C5ED628DDC}" presName="parentLin" presStyleCnt="0"/>
      <dgm:spPr/>
    </dgm:pt>
    <dgm:pt modelId="{B3D122CA-CD28-460A-82E5-3DF55880633A}" type="pres">
      <dgm:prSet presAssocID="{3B7FA712-23BA-4C68-82FE-53C5ED628DD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936BF90-0664-45C7-9D63-9AEBFEB5715F}" type="pres">
      <dgm:prSet presAssocID="{3B7FA712-23BA-4C68-82FE-53C5ED628DDC}" presName="parentText" presStyleLbl="node1" presStyleIdx="0" presStyleCnt="1" custScaleX="122783" custScaleY="14739" custLinFactY="-200000" custLinFactNeighborX="-68612" custLinFactNeighborY="-237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A119A-4A2F-4C8F-9D9D-DCF1B8D8E392}" type="pres">
      <dgm:prSet presAssocID="{3B7FA712-23BA-4C68-82FE-53C5ED628DDC}" presName="negativeSpace" presStyleCnt="0"/>
      <dgm:spPr/>
    </dgm:pt>
    <dgm:pt modelId="{A1B54729-F728-4039-81D3-791323C4F025}" type="pres">
      <dgm:prSet presAssocID="{3B7FA712-23BA-4C68-82FE-53C5ED628DDC}" presName="childText" presStyleLbl="conFgAcc1" presStyleIdx="0" presStyleCnt="1" custScaleX="100000" custScaleY="53416" custLinFactNeighborX="-2778" custLinFactNeighborY="-6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E75D0E-F7A6-4161-A24B-7D0BAE4E8CB9}" srcId="{A65D9195-015B-49AF-8F73-F253EA43477C}" destId="{3B7FA712-23BA-4C68-82FE-53C5ED628DDC}" srcOrd="0" destOrd="0" parTransId="{6535F0EA-F0E5-49C9-AAC2-AC11770F7EB0}" sibTransId="{16804DB9-D9F4-4A26-A564-185A979475A5}"/>
    <dgm:cxn modelId="{EDD3414B-883B-47AC-B41F-DA5F204B1503}" type="presOf" srcId="{3B7FA712-23BA-4C68-82FE-53C5ED628DDC}" destId="{B3D122CA-CD28-460A-82E5-3DF55880633A}" srcOrd="0" destOrd="0" presId="urn:microsoft.com/office/officeart/2005/8/layout/list1"/>
    <dgm:cxn modelId="{AB6AF480-7121-4443-B937-318DF222120E}" type="presOf" srcId="{F865D722-8FD8-4754-B085-B2327C15F2E3}" destId="{A1B54729-F728-4039-81D3-791323C4F025}" srcOrd="0" destOrd="0" presId="urn:microsoft.com/office/officeart/2005/8/layout/list1"/>
    <dgm:cxn modelId="{D9601248-63A2-42B4-AD22-311C20DF299F}" srcId="{3B7FA712-23BA-4C68-82FE-53C5ED628DDC}" destId="{F865D722-8FD8-4754-B085-B2327C15F2E3}" srcOrd="0" destOrd="0" parTransId="{DB18671E-A7A0-4A8B-8B86-505FBDBB5DC0}" sibTransId="{63147C0D-819F-4AB3-9F57-036F0FDFC39F}"/>
    <dgm:cxn modelId="{C1B2076B-ECC9-4696-B28E-111B928C01D3}" type="presOf" srcId="{A65D9195-015B-49AF-8F73-F253EA43477C}" destId="{2928B813-4984-41AE-8D0D-C83C3018BF02}" srcOrd="0" destOrd="0" presId="urn:microsoft.com/office/officeart/2005/8/layout/list1"/>
    <dgm:cxn modelId="{91966E26-C6A3-4811-BED8-465D8E9E69DD}" type="presOf" srcId="{3B7FA712-23BA-4C68-82FE-53C5ED628DDC}" destId="{8936BF90-0664-45C7-9D63-9AEBFEB5715F}" srcOrd="1" destOrd="0" presId="urn:microsoft.com/office/officeart/2005/8/layout/list1"/>
    <dgm:cxn modelId="{D6D48E5B-EA5B-416D-8B41-688683DF2501}" type="presParOf" srcId="{2928B813-4984-41AE-8D0D-C83C3018BF02}" destId="{5BCEE914-E0D4-4067-9C72-99859658FF0F}" srcOrd="0" destOrd="0" presId="urn:microsoft.com/office/officeart/2005/8/layout/list1"/>
    <dgm:cxn modelId="{C18C5533-808D-4594-80F9-90E1F8ED9A6E}" type="presParOf" srcId="{5BCEE914-E0D4-4067-9C72-99859658FF0F}" destId="{B3D122CA-CD28-460A-82E5-3DF55880633A}" srcOrd="0" destOrd="0" presId="urn:microsoft.com/office/officeart/2005/8/layout/list1"/>
    <dgm:cxn modelId="{C7C9DB15-7F79-438E-9261-05C5FF55DA3A}" type="presParOf" srcId="{5BCEE914-E0D4-4067-9C72-99859658FF0F}" destId="{8936BF90-0664-45C7-9D63-9AEBFEB5715F}" srcOrd="1" destOrd="0" presId="urn:microsoft.com/office/officeart/2005/8/layout/list1"/>
    <dgm:cxn modelId="{04CE219A-8A5A-4432-975C-F590FF6A87B1}" type="presParOf" srcId="{2928B813-4984-41AE-8D0D-C83C3018BF02}" destId="{828A119A-4A2F-4C8F-9D9D-DCF1B8D8E392}" srcOrd="1" destOrd="0" presId="urn:microsoft.com/office/officeart/2005/8/layout/list1"/>
    <dgm:cxn modelId="{B9D16144-0141-4DBA-89FA-D7E969FF6A4E}" type="presParOf" srcId="{2928B813-4984-41AE-8D0D-C83C3018BF02}" destId="{A1B54729-F728-4039-81D3-791323C4F02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1DC6A4-5091-4943-9611-088FAE8CC91D}" type="doc">
      <dgm:prSet loTypeId="urn:microsoft.com/office/officeart/2005/8/layout/chevron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8D5E953-190F-4182-AFC4-BDDC22A3F444}">
      <dgm:prSet custT="1"/>
      <dgm:spPr/>
      <dgm:t>
        <a:bodyPr/>
        <a:lstStyle/>
        <a:p>
          <a:r>
            <a:rPr lang="ru-RU" sz="1600" b="1" baseline="0" dirty="0" smtClean="0">
              <a:solidFill>
                <a:schemeClr val="accent1">
                  <a:lumMod val="50000"/>
                </a:schemeClr>
              </a:solidFill>
            </a:rPr>
            <a:t>На территории </a:t>
          </a:r>
          <a:r>
            <a:rPr lang="ru-RU" sz="1600" b="1" baseline="0" dirty="0" err="1" smtClean="0">
              <a:solidFill>
                <a:schemeClr val="accent1">
                  <a:lumMod val="50000"/>
                </a:schemeClr>
              </a:solidFill>
            </a:rPr>
            <a:t>Светлоярского</a:t>
          </a:r>
          <a:r>
            <a:rPr lang="ru-RU" sz="1600" b="1" baseline="0" dirty="0" smtClean="0">
              <a:solidFill>
                <a:schemeClr val="accent1">
                  <a:lumMod val="50000"/>
                </a:schemeClr>
              </a:solidFill>
            </a:rPr>
            <a:t> муниципального района введен в эксплуатацию новый полигон ТКО – </a:t>
          </a:r>
          <a:r>
            <a:rPr lang="ru-RU" sz="1600" b="1" baseline="0" dirty="0" smtClean="0">
              <a:solidFill>
                <a:srgbClr val="FF0000"/>
              </a:solidFill>
            </a:rPr>
            <a:t>ООО «Спецпроект»</a:t>
          </a:r>
          <a:r>
            <a:rPr lang="ru-RU" sz="1600" b="1" baseline="0" dirty="0" smtClean="0">
              <a:solidFill>
                <a:schemeClr val="accent1">
                  <a:lumMod val="50000"/>
                </a:schemeClr>
              </a:solidFill>
            </a:rPr>
            <a:t>.  Размещение ТКО на данном полигоне с территории </a:t>
          </a:r>
          <a:r>
            <a:rPr lang="ru-RU" sz="1600" b="1" u="sng" baseline="0" dirty="0" smtClean="0">
              <a:solidFill>
                <a:schemeClr val="accent1">
                  <a:lumMod val="50000"/>
                </a:schemeClr>
              </a:solidFill>
            </a:rPr>
            <a:t>Центрального, Дзержинского, Ворошиловского, Советского , </a:t>
          </a:r>
          <a:r>
            <a:rPr lang="ru-RU" sz="1600" b="1" u="sng" baseline="0" dirty="0" smtClean="0">
              <a:solidFill>
                <a:schemeClr val="accent1">
                  <a:lumMod val="50000"/>
                </a:schemeClr>
              </a:solidFill>
            </a:rPr>
            <a:t>Кировского, Красноармейского </a:t>
          </a:r>
          <a:r>
            <a:rPr lang="ru-RU" sz="1600" b="1" u="sng" baseline="0" dirty="0" smtClean="0">
              <a:solidFill>
                <a:schemeClr val="accent1">
                  <a:lumMod val="50000"/>
                </a:schemeClr>
              </a:solidFill>
            </a:rPr>
            <a:t>районов г. Волгограда</a:t>
          </a:r>
          <a:r>
            <a:rPr lang="ru-RU" sz="1600" b="1" baseline="0" dirty="0" smtClean="0">
              <a:solidFill>
                <a:schemeClr val="accent1">
                  <a:lumMod val="50000"/>
                </a:schemeClr>
              </a:solidFill>
            </a:rPr>
            <a:t> будет возможно после начала осуществления ООО «Спецпроект» деятельности по приему отходов. </a:t>
          </a:r>
          <a:endParaRPr lang="ru-RU" sz="1600" b="1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B492E14F-ABB8-4528-8192-B94D7BDAAE96}" type="parTrans" cxnId="{8CDFD0F8-9028-44DE-B696-7996E7019AA2}">
      <dgm:prSet/>
      <dgm:spPr/>
      <dgm:t>
        <a:bodyPr/>
        <a:lstStyle/>
        <a:p>
          <a:endParaRPr lang="ru-RU"/>
        </a:p>
      </dgm:t>
    </dgm:pt>
    <dgm:pt modelId="{8FCA52E7-4D62-49BF-BB2D-2D10C2023035}" type="sibTrans" cxnId="{8CDFD0F8-9028-44DE-B696-7996E7019AA2}">
      <dgm:prSet/>
      <dgm:spPr/>
      <dgm:t>
        <a:bodyPr/>
        <a:lstStyle/>
        <a:p>
          <a:endParaRPr lang="ru-RU"/>
        </a:p>
      </dgm:t>
    </dgm:pt>
    <dgm:pt modelId="{9B525A6B-85DE-430A-9F1D-7020BEEE11C5}">
      <dgm:prSet phldrT="[Текст]"/>
      <dgm:spPr/>
      <dgm:t>
        <a:bodyPr/>
        <a:lstStyle/>
        <a:p>
          <a:endParaRPr lang="ru-RU" b="1" dirty="0"/>
        </a:p>
      </dgm:t>
    </dgm:pt>
    <dgm:pt modelId="{C02A467D-76EA-4465-8C0B-75AEB54E7997}" type="sibTrans" cxnId="{BEE94556-205A-47EF-BC11-1ECD73D1F1C9}">
      <dgm:prSet/>
      <dgm:spPr/>
      <dgm:t>
        <a:bodyPr/>
        <a:lstStyle/>
        <a:p>
          <a:endParaRPr lang="ru-RU"/>
        </a:p>
      </dgm:t>
    </dgm:pt>
    <dgm:pt modelId="{5A77B94F-D560-43B6-8D22-D5075F9AA353}" type="parTrans" cxnId="{BEE94556-205A-47EF-BC11-1ECD73D1F1C9}">
      <dgm:prSet/>
      <dgm:spPr/>
      <dgm:t>
        <a:bodyPr/>
        <a:lstStyle/>
        <a:p>
          <a:endParaRPr lang="ru-RU"/>
        </a:p>
      </dgm:t>
    </dgm:pt>
    <dgm:pt modelId="{725FA966-0E08-4F80-B315-E5A6E47F545D}" type="pres">
      <dgm:prSet presAssocID="{9F1DC6A4-5091-4943-9611-088FAE8CC9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F2225-7E5F-4C69-B70D-2E766CDAE847}" type="pres">
      <dgm:prSet presAssocID="{9B525A6B-85DE-430A-9F1D-7020BEEE11C5}" presName="composite" presStyleCnt="0"/>
      <dgm:spPr/>
    </dgm:pt>
    <dgm:pt modelId="{D96AF1BD-DD3D-4845-93C6-CEA8CCF91FC4}" type="pres">
      <dgm:prSet presAssocID="{9B525A6B-85DE-430A-9F1D-7020BEEE11C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86313-E821-45CE-B96B-F81948BE5BF6}" type="pres">
      <dgm:prSet presAssocID="{9B525A6B-85DE-430A-9F1D-7020BEEE11C5}" presName="descendantText" presStyleLbl="alignAcc1" presStyleIdx="0" presStyleCnt="1" custScaleX="97329" custScaleY="207834" custLinFactNeighborX="32" custLinFactNeighborY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FD0F8-9028-44DE-B696-7996E7019AA2}" srcId="{9B525A6B-85DE-430A-9F1D-7020BEEE11C5}" destId="{F8D5E953-190F-4182-AFC4-BDDC22A3F444}" srcOrd="0" destOrd="0" parTransId="{B492E14F-ABB8-4528-8192-B94D7BDAAE96}" sibTransId="{8FCA52E7-4D62-49BF-BB2D-2D10C2023035}"/>
    <dgm:cxn modelId="{BEE94556-205A-47EF-BC11-1ECD73D1F1C9}" srcId="{9F1DC6A4-5091-4943-9611-088FAE8CC91D}" destId="{9B525A6B-85DE-430A-9F1D-7020BEEE11C5}" srcOrd="0" destOrd="0" parTransId="{5A77B94F-D560-43B6-8D22-D5075F9AA353}" sibTransId="{C02A467D-76EA-4465-8C0B-75AEB54E7997}"/>
    <dgm:cxn modelId="{7628CB9C-1DE9-413E-BFA9-F1FC9D86CA27}" type="presOf" srcId="{9B525A6B-85DE-430A-9F1D-7020BEEE11C5}" destId="{D96AF1BD-DD3D-4845-93C6-CEA8CCF91FC4}" srcOrd="0" destOrd="0" presId="urn:microsoft.com/office/officeart/2005/8/layout/chevron2"/>
    <dgm:cxn modelId="{32D5FF9A-DB44-44FF-A503-D2DC7F7EC834}" type="presOf" srcId="{F8D5E953-190F-4182-AFC4-BDDC22A3F444}" destId="{6E386313-E821-45CE-B96B-F81948BE5BF6}" srcOrd="0" destOrd="0" presId="urn:microsoft.com/office/officeart/2005/8/layout/chevron2"/>
    <dgm:cxn modelId="{BBC8912A-FB60-46CE-AF99-C8B20DA33D8A}" type="presOf" srcId="{9F1DC6A4-5091-4943-9611-088FAE8CC91D}" destId="{725FA966-0E08-4F80-B315-E5A6E47F545D}" srcOrd="0" destOrd="0" presId="urn:microsoft.com/office/officeart/2005/8/layout/chevron2"/>
    <dgm:cxn modelId="{54771FFF-B6E9-471C-9CFA-930C1C45E392}" type="presParOf" srcId="{725FA966-0E08-4F80-B315-E5A6E47F545D}" destId="{530F2225-7E5F-4C69-B70D-2E766CDAE847}" srcOrd="0" destOrd="0" presId="urn:microsoft.com/office/officeart/2005/8/layout/chevron2"/>
    <dgm:cxn modelId="{91B796BD-C34A-4E64-81BA-89475E913A4F}" type="presParOf" srcId="{530F2225-7E5F-4C69-B70D-2E766CDAE847}" destId="{D96AF1BD-DD3D-4845-93C6-CEA8CCF91FC4}" srcOrd="0" destOrd="0" presId="urn:microsoft.com/office/officeart/2005/8/layout/chevron2"/>
    <dgm:cxn modelId="{8DDF6E43-E27B-4351-A050-1508906D3002}" type="presParOf" srcId="{530F2225-7E5F-4C69-B70D-2E766CDAE847}" destId="{6E386313-E821-45CE-B96B-F81948BE5B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69DEE-4B1B-483F-8039-05B7640874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ECB55-7859-4E7A-84FB-FCFBECFC8CA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от 29.12.2014 № 458-ФЗ</a:t>
          </a:r>
          <a:endParaRPr lang="ru-RU" sz="1200" b="1" dirty="0">
            <a:solidFill>
              <a:schemeClr val="bg1"/>
            </a:solidFill>
          </a:endParaRPr>
        </a:p>
      </dgm:t>
    </dgm:pt>
    <dgm:pt modelId="{049CDBAA-AF86-4419-961A-114492495322}" type="parTrans" cxnId="{37C027D0-CE25-465D-9792-879B38AF5F7A}">
      <dgm:prSet/>
      <dgm:spPr/>
      <dgm:t>
        <a:bodyPr/>
        <a:lstStyle/>
        <a:p>
          <a:endParaRPr lang="ru-RU"/>
        </a:p>
      </dgm:t>
    </dgm:pt>
    <dgm:pt modelId="{DD022525-3922-45D0-A993-A11187664FC2}" type="sibTrans" cxnId="{37C027D0-CE25-465D-9792-879B38AF5F7A}">
      <dgm:prSet/>
      <dgm:spPr/>
      <dgm:t>
        <a:bodyPr/>
        <a:lstStyle/>
        <a:p>
          <a:endParaRPr lang="ru-RU"/>
        </a:p>
      </dgm:t>
    </dgm:pt>
    <dgm:pt modelId="{C2CD51B3-A7C3-43E8-AFCC-3F26F30AAB3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от 28.12.2016 № 486-ФЗ</a:t>
          </a:r>
          <a:endParaRPr lang="ru-RU" sz="1200" b="1" dirty="0">
            <a:solidFill>
              <a:schemeClr val="bg1"/>
            </a:solidFill>
          </a:endParaRPr>
        </a:p>
      </dgm:t>
    </dgm:pt>
    <dgm:pt modelId="{AD429E8C-C532-4E4C-BA06-F694133325D5}" type="parTrans" cxnId="{100E8A6A-D452-47B8-8AFD-880E6952B458}">
      <dgm:prSet/>
      <dgm:spPr/>
      <dgm:t>
        <a:bodyPr/>
        <a:lstStyle/>
        <a:p>
          <a:endParaRPr lang="ru-RU"/>
        </a:p>
      </dgm:t>
    </dgm:pt>
    <dgm:pt modelId="{F188994E-EE22-4C82-8D2D-B18933460B4C}" type="sibTrans" cxnId="{100E8A6A-D452-47B8-8AFD-880E6952B458}">
      <dgm:prSet/>
      <dgm:spPr/>
      <dgm:t>
        <a:bodyPr/>
        <a:lstStyle/>
        <a:p>
          <a:endParaRPr lang="ru-RU"/>
        </a:p>
      </dgm:t>
    </dgm:pt>
    <dgm:pt modelId="{3F7AE9C0-B40E-4E87-B78A-5D9D28B76550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0" dirty="0" smtClean="0">
              <a:solidFill>
                <a:schemeClr val="accent1">
                  <a:lumMod val="50000"/>
                </a:schemeClr>
              </a:solidFill>
            </a:rPr>
            <a:t>услуга по обращению с отходами переведена из жилищной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600" b="1" dirty="0" smtClean="0">
              <a:ln>
                <a:noFill/>
              </a:ln>
              <a:solidFill>
                <a:srgbClr val="C00000"/>
              </a:solidFill>
            </a:rPr>
            <a:t>в коммунальную;</a:t>
          </a:r>
          <a:endParaRPr lang="ru-RU" sz="1600" b="1" dirty="0">
            <a:ln>
              <a:noFill/>
            </a:ln>
            <a:solidFill>
              <a:srgbClr val="C00000"/>
            </a:solidFill>
          </a:endParaRPr>
        </a:p>
      </dgm:t>
    </dgm:pt>
    <dgm:pt modelId="{4A594EAF-7F23-4747-998E-09524F680276}" type="parTrans" cxnId="{9E703E92-A46A-4271-92BE-E11AE12BF093}">
      <dgm:prSet/>
      <dgm:spPr/>
      <dgm:t>
        <a:bodyPr/>
        <a:lstStyle/>
        <a:p>
          <a:endParaRPr lang="ru-RU"/>
        </a:p>
      </dgm:t>
    </dgm:pt>
    <dgm:pt modelId="{F190911E-C4FA-4FD7-9DBA-1C06A89002BF}" type="sibTrans" cxnId="{9E703E92-A46A-4271-92BE-E11AE12BF093}">
      <dgm:prSet/>
      <dgm:spPr/>
      <dgm:t>
        <a:bodyPr/>
        <a:lstStyle/>
        <a:p>
          <a:endParaRPr lang="ru-RU"/>
        </a:p>
      </dgm:t>
    </dgm:pt>
    <dgm:pt modelId="{5555FBB5-6D8C-4285-BCE3-0FD612B6BEF8}">
      <dgm:prSet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все процедуры по переходу на новые правила обращения с ТКО должны быть завершены </a:t>
          </a:r>
          <a:r>
            <a:rPr lang="ru-RU" sz="1600" b="1" dirty="0" smtClean="0">
              <a:ln>
                <a:noFill/>
              </a:ln>
              <a:solidFill>
                <a:srgbClr val="C00000"/>
              </a:solidFill>
            </a:rPr>
            <a:t>до 01.01.2019</a:t>
          </a:r>
          <a:endParaRPr lang="ru-RU" sz="1600" b="1" dirty="0">
            <a:ln>
              <a:noFill/>
            </a:ln>
            <a:solidFill>
              <a:srgbClr val="C00000"/>
            </a:solidFill>
          </a:endParaRPr>
        </a:p>
      </dgm:t>
    </dgm:pt>
    <dgm:pt modelId="{F7B43808-76D3-4B47-9392-8FBC49F83923}" type="parTrans" cxnId="{C1A0C27A-4F45-492D-AEDB-EEBDFC5244DB}">
      <dgm:prSet/>
      <dgm:spPr/>
      <dgm:t>
        <a:bodyPr/>
        <a:lstStyle/>
        <a:p>
          <a:endParaRPr lang="ru-RU"/>
        </a:p>
      </dgm:t>
    </dgm:pt>
    <dgm:pt modelId="{CFD3977A-AB6B-416A-AB10-BCB9900D7AC9}" type="sibTrans" cxnId="{C1A0C27A-4F45-492D-AEDB-EEBDFC5244DB}">
      <dgm:prSet/>
      <dgm:spPr/>
      <dgm:t>
        <a:bodyPr/>
        <a:lstStyle/>
        <a:p>
          <a:endParaRPr lang="ru-RU"/>
        </a:p>
      </dgm:t>
    </dgm:pt>
    <dgm:pt modelId="{158DB753-A047-4D1B-B07A-0E9FFFA4AE73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устанавливается тариф и обращение с отходами становится </a:t>
          </a:r>
          <a:r>
            <a:rPr lang="ru-RU" sz="1600" b="1" dirty="0" smtClean="0">
              <a:ln>
                <a:noFill/>
              </a:ln>
              <a:solidFill>
                <a:srgbClr val="C00000"/>
              </a:solidFill>
            </a:rPr>
            <a:t>регулируемым видом деятельности</a:t>
          </a:r>
          <a:endParaRPr lang="ru-RU" sz="1600" b="1" dirty="0">
            <a:ln>
              <a:noFill/>
            </a:ln>
            <a:solidFill>
              <a:srgbClr val="C00000"/>
            </a:solidFill>
          </a:endParaRPr>
        </a:p>
      </dgm:t>
    </dgm:pt>
    <dgm:pt modelId="{8BC05891-0112-4E23-8D24-4EF7C7CBF3B7}" type="parTrans" cxnId="{C2B0C8AD-A318-42BE-AA1F-6E7A4E3077A5}">
      <dgm:prSet/>
      <dgm:spPr/>
      <dgm:t>
        <a:bodyPr/>
        <a:lstStyle/>
        <a:p>
          <a:endParaRPr lang="ru-RU"/>
        </a:p>
      </dgm:t>
    </dgm:pt>
    <dgm:pt modelId="{18E0D0E8-009B-4D64-B717-F5C5EEBD96E5}" type="sibTrans" cxnId="{C2B0C8AD-A318-42BE-AA1F-6E7A4E3077A5}">
      <dgm:prSet/>
      <dgm:spPr/>
      <dgm:t>
        <a:bodyPr/>
        <a:lstStyle/>
        <a:p>
          <a:endParaRPr lang="ru-RU"/>
        </a:p>
      </dgm:t>
    </dgm:pt>
    <dgm:pt modelId="{BA8277E7-A663-4BC5-A90C-6561BD7F66A5}" type="pres">
      <dgm:prSet presAssocID="{DAF69DEE-4B1B-483F-8039-05B764087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479EAF-05D0-4897-9710-A2D4C45A0D2D}" type="pres">
      <dgm:prSet presAssocID="{BBBECB55-7859-4E7A-84FB-FCFBECFC8CAA}" presName="parentLin" presStyleCnt="0"/>
      <dgm:spPr/>
    </dgm:pt>
    <dgm:pt modelId="{F794412C-6C9A-4FE1-8429-2065B6BDB5AA}" type="pres">
      <dgm:prSet presAssocID="{BBBECB55-7859-4E7A-84FB-FCFBECFC8CA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36B4D6E-1494-48E3-B658-29B36769965B}" type="pres">
      <dgm:prSet presAssocID="{BBBECB55-7859-4E7A-84FB-FCFBECFC8CA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7BF1D-F763-4CF0-BE43-D91B83C5CC42}" type="pres">
      <dgm:prSet presAssocID="{BBBECB55-7859-4E7A-84FB-FCFBECFC8CAA}" presName="negativeSpace" presStyleCnt="0"/>
      <dgm:spPr/>
    </dgm:pt>
    <dgm:pt modelId="{518D815E-BDA2-41B9-839D-2AB9CF8812F2}" type="pres">
      <dgm:prSet presAssocID="{BBBECB55-7859-4E7A-84FB-FCFBECFC8CA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04685-C56A-409A-B595-ACBCC69F8D17}" type="pres">
      <dgm:prSet presAssocID="{DD022525-3922-45D0-A993-A11187664FC2}" presName="spaceBetweenRectangles" presStyleCnt="0"/>
      <dgm:spPr/>
    </dgm:pt>
    <dgm:pt modelId="{1134A440-17C4-439C-85A7-BCE3F49B2CBC}" type="pres">
      <dgm:prSet presAssocID="{C2CD51B3-A7C3-43E8-AFCC-3F26F30AAB34}" presName="parentLin" presStyleCnt="0"/>
      <dgm:spPr/>
    </dgm:pt>
    <dgm:pt modelId="{66702545-04BA-46F6-8912-6E759EDBBE93}" type="pres">
      <dgm:prSet presAssocID="{C2CD51B3-A7C3-43E8-AFCC-3F26F30AAB3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0CEA616-C6FC-447F-959F-87FE3672152B}" type="pres">
      <dgm:prSet presAssocID="{C2CD51B3-A7C3-43E8-AFCC-3F26F30AAB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FC6F8-15AA-4FEF-8379-EE670866BEE3}" type="pres">
      <dgm:prSet presAssocID="{C2CD51B3-A7C3-43E8-AFCC-3F26F30AAB34}" presName="negativeSpace" presStyleCnt="0"/>
      <dgm:spPr/>
    </dgm:pt>
    <dgm:pt modelId="{3F61F3CE-B984-463C-82EF-01EE4A082B41}" type="pres">
      <dgm:prSet presAssocID="{C2CD51B3-A7C3-43E8-AFCC-3F26F30AAB34}" presName="childText" presStyleLbl="conFgAcc1" presStyleIdx="1" presStyleCnt="2" custScaleY="121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24001-1FCD-4C5E-9394-78B983C1D6B0}" type="presOf" srcId="{BBBECB55-7859-4E7A-84FB-FCFBECFC8CAA}" destId="{436B4D6E-1494-48E3-B658-29B36769965B}" srcOrd="1" destOrd="0" presId="urn:microsoft.com/office/officeart/2005/8/layout/list1"/>
    <dgm:cxn modelId="{E118A3A8-15A2-4B64-9C19-FED7714F9A3C}" type="presOf" srcId="{158DB753-A047-4D1B-B07A-0E9FFFA4AE73}" destId="{518D815E-BDA2-41B9-839D-2AB9CF8812F2}" srcOrd="0" destOrd="1" presId="urn:microsoft.com/office/officeart/2005/8/layout/list1"/>
    <dgm:cxn modelId="{D8F8E2CF-5321-474D-AFA8-E2E3BCFCE536}" type="presOf" srcId="{C2CD51B3-A7C3-43E8-AFCC-3F26F30AAB34}" destId="{66702545-04BA-46F6-8912-6E759EDBBE93}" srcOrd="0" destOrd="0" presId="urn:microsoft.com/office/officeart/2005/8/layout/list1"/>
    <dgm:cxn modelId="{C2B0C8AD-A318-42BE-AA1F-6E7A4E3077A5}" srcId="{BBBECB55-7859-4E7A-84FB-FCFBECFC8CAA}" destId="{158DB753-A047-4D1B-B07A-0E9FFFA4AE73}" srcOrd="1" destOrd="0" parTransId="{8BC05891-0112-4E23-8D24-4EF7C7CBF3B7}" sibTransId="{18E0D0E8-009B-4D64-B717-F5C5EEBD96E5}"/>
    <dgm:cxn modelId="{8126C452-998B-4042-A57F-ADF1EDE94390}" type="presOf" srcId="{BBBECB55-7859-4E7A-84FB-FCFBECFC8CAA}" destId="{F794412C-6C9A-4FE1-8429-2065B6BDB5AA}" srcOrd="0" destOrd="0" presId="urn:microsoft.com/office/officeart/2005/8/layout/list1"/>
    <dgm:cxn modelId="{A873E1CD-552C-4721-B28B-EB74074EC3FD}" type="presOf" srcId="{C2CD51B3-A7C3-43E8-AFCC-3F26F30AAB34}" destId="{70CEA616-C6FC-447F-959F-87FE3672152B}" srcOrd="1" destOrd="0" presId="urn:microsoft.com/office/officeart/2005/8/layout/list1"/>
    <dgm:cxn modelId="{E6943CE4-6C27-41BB-999A-115CE0125C03}" type="presOf" srcId="{3F7AE9C0-B40E-4E87-B78A-5D9D28B76550}" destId="{518D815E-BDA2-41B9-839D-2AB9CF8812F2}" srcOrd="0" destOrd="0" presId="urn:microsoft.com/office/officeart/2005/8/layout/list1"/>
    <dgm:cxn modelId="{78C22EE3-9853-44DA-98A0-2BCB5E28F41D}" type="presOf" srcId="{5555FBB5-6D8C-4285-BCE3-0FD612B6BEF8}" destId="{3F61F3CE-B984-463C-82EF-01EE4A082B41}" srcOrd="0" destOrd="0" presId="urn:microsoft.com/office/officeart/2005/8/layout/list1"/>
    <dgm:cxn modelId="{9E703E92-A46A-4271-92BE-E11AE12BF093}" srcId="{BBBECB55-7859-4E7A-84FB-FCFBECFC8CAA}" destId="{3F7AE9C0-B40E-4E87-B78A-5D9D28B76550}" srcOrd="0" destOrd="0" parTransId="{4A594EAF-7F23-4747-998E-09524F680276}" sibTransId="{F190911E-C4FA-4FD7-9DBA-1C06A89002BF}"/>
    <dgm:cxn modelId="{C1A0C27A-4F45-492D-AEDB-EEBDFC5244DB}" srcId="{C2CD51B3-A7C3-43E8-AFCC-3F26F30AAB34}" destId="{5555FBB5-6D8C-4285-BCE3-0FD612B6BEF8}" srcOrd="0" destOrd="0" parTransId="{F7B43808-76D3-4B47-9392-8FBC49F83923}" sibTransId="{CFD3977A-AB6B-416A-AB10-BCB9900D7AC9}"/>
    <dgm:cxn modelId="{37C027D0-CE25-465D-9792-879B38AF5F7A}" srcId="{DAF69DEE-4B1B-483F-8039-05B76408746F}" destId="{BBBECB55-7859-4E7A-84FB-FCFBECFC8CAA}" srcOrd="0" destOrd="0" parTransId="{049CDBAA-AF86-4419-961A-114492495322}" sibTransId="{DD022525-3922-45D0-A993-A11187664FC2}"/>
    <dgm:cxn modelId="{100E8A6A-D452-47B8-8AFD-880E6952B458}" srcId="{DAF69DEE-4B1B-483F-8039-05B76408746F}" destId="{C2CD51B3-A7C3-43E8-AFCC-3F26F30AAB34}" srcOrd="1" destOrd="0" parTransId="{AD429E8C-C532-4E4C-BA06-F694133325D5}" sibTransId="{F188994E-EE22-4C82-8D2D-B18933460B4C}"/>
    <dgm:cxn modelId="{9E4D2D94-25D0-4169-9067-AACA44D4318C}" type="presOf" srcId="{DAF69DEE-4B1B-483F-8039-05B76408746F}" destId="{BA8277E7-A663-4BC5-A90C-6561BD7F66A5}" srcOrd="0" destOrd="0" presId="urn:microsoft.com/office/officeart/2005/8/layout/list1"/>
    <dgm:cxn modelId="{8689E187-4376-45F1-AE45-A1F9688AC317}" type="presParOf" srcId="{BA8277E7-A663-4BC5-A90C-6561BD7F66A5}" destId="{CF479EAF-05D0-4897-9710-A2D4C45A0D2D}" srcOrd="0" destOrd="0" presId="urn:microsoft.com/office/officeart/2005/8/layout/list1"/>
    <dgm:cxn modelId="{ED1E46CF-4FBF-497D-81D3-1A6ED6F89B63}" type="presParOf" srcId="{CF479EAF-05D0-4897-9710-A2D4C45A0D2D}" destId="{F794412C-6C9A-4FE1-8429-2065B6BDB5AA}" srcOrd="0" destOrd="0" presId="urn:microsoft.com/office/officeart/2005/8/layout/list1"/>
    <dgm:cxn modelId="{280AFF86-E6C2-4CDD-AFF0-DF258EB68382}" type="presParOf" srcId="{CF479EAF-05D0-4897-9710-A2D4C45A0D2D}" destId="{436B4D6E-1494-48E3-B658-29B36769965B}" srcOrd="1" destOrd="0" presId="urn:microsoft.com/office/officeart/2005/8/layout/list1"/>
    <dgm:cxn modelId="{2E70B78D-F0D9-4AE0-8173-42FF127C8B15}" type="presParOf" srcId="{BA8277E7-A663-4BC5-A90C-6561BD7F66A5}" destId="{96E7BF1D-F763-4CF0-BE43-D91B83C5CC42}" srcOrd="1" destOrd="0" presId="urn:microsoft.com/office/officeart/2005/8/layout/list1"/>
    <dgm:cxn modelId="{1232E958-235B-401E-BDB9-39C075614BB7}" type="presParOf" srcId="{BA8277E7-A663-4BC5-A90C-6561BD7F66A5}" destId="{518D815E-BDA2-41B9-839D-2AB9CF8812F2}" srcOrd="2" destOrd="0" presId="urn:microsoft.com/office/officeart/2005/8/layout/list1"/>
    <dgm:cxn modelId="{A0E61BD5-D0B0-450A-BFF6-D5488B875204}" type="presParOf" srcId="{BA8277E7-A663-4BC5-A90C-6561BD7F66A5}" destId="{26604685-C56A-409A-B595-ACBCC69F8D17}" srcOrd="3" destOrd="0" presId="urn:microsoft.com/office/officeart/2005/8/layout/list1"/>
    <dgm:cxn modelId="{8E7AFB8E-8F4E-4E17-ABD5-4B5455F700D2}" type="presParOf" srcId="{BA8277E7-A663-4BC5-A90C-6561BD7F66A5}" destId="{1134A440-17C4-439C-85A7-BCE3F49B2CBC}" srcOrd="4" destOrd="0" presId="urn:microsoft.com/office/officeart/2005/8/layout/list1"/>
    <dgm:cxn modelId="{484C5CEF-589D-49ED-A398-86D093F65EB2}" type="presParOf" srcId="{1134A440-17C4-439C-85A7-BCE3F49B2CBC}" destId="{66702545-04BA-46F6-8912-6E759EDBBE93}" srcOrd="0" destOrd="0" presId="urn:microsoft.com/office/officeart/2005/8/layout/list1"/>
    <dgm:cxn modelId="{F9B5CA80-E54F-43C4-AEEB-F5A09453FFA6}" type="presParOf" srcId="{1134A440-17C4-439C-85A7-BCE3F49B2CBC}" destId="{70CEA616-C6FC-447F-959F-87FE3672152B}" srcOrd="1" destOrd="0" presId="urn:microsoft.com/office/officeart/2005/8/layout/list1"/>
    <dgm:cxn modelId="{370D358E-024A-4E36-ABA1-2F78FBFD26A9}" type="presParOf" srcId="{BA8277E7-A663-4BC5-A90C-6561BD7F66A5}" destId="{408FC6F8-15AA-4FEF-8379-EE670866BEE3}" srcOrd="5" destOrd="0" presId="urn:microsoft.com/office/officeart/2005/8/layout/list1"/>
    <dgm:cxn modelId="{35F8DF6E-36E1-4C0E-BAD7-74FCBB6AA4F1}" type="presParOf" srcId="{BA8277E7-A663-4BC5-A90C-6561BD7F66A5}" destId="{3F61F3CE-B984-463C-82EF-01EE4A082B4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03C9AD-8EBA-47D7-97EB-99A569E0A1A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CBF7C9-BB9D-48CD-B8F8-ECBBE22F2CA8}">
      <dgm:prSet phldrT="[Текст]"/>
      <dgm:spPr/>
      <dgm:t>
        <a:bodyPr/>
        <a:lstStyle/>
        <a:p>
          <a:endParaRPr lang="ru-RU" b="1" dirty="0"/>
        </a:p>
      </dgm:t>
    </dgm:pt>
    <dgm:pt modelId="{983D3011-7114-4302-9B74-A64D57A4BBD1}" type="parTrans" cxnId="{C73F7391-CA6B-403F-A024-872866041FC9}">
      <dgm:prSet/>
      <dgm:spPr/>
      <dgm:t>
        <a:bodyPr/>
        <a:lstStyle/>
        <a:p>
          <a:endParaRPr lang="ru-RU"/>
        </a:p>
      </dgm:t>
    </dgm:pt>
    <dgm:pt modelId="{82D57107-A16F-4E41-8A5C-0955C2E80B00}" type="sibTrans" cxnId="{C73F7391-CA6B-403F-A024-872866041FC9}">
      <dgm:prSet/>
      <dgm:spPr/>
      <dgm:t>
        <a:bodyPr/>
        <a:lstStyle/>
        <a:p>
          <a:endParaRPr lang="ru-RU"/>
        </a:p>
      </dgm:t>
    </dgm:pt>
    <dgm:pt modelId="{5EB6FFD5-219F-4FE4-A3B1-1315AC1B6CD9}">
      <dgm:prSet phldrT="[Текст]" custT="1"/>
      <dgm:spPr/>
      <dgm:t>
        <a:bodyPr/>
        <a:lstStyle/>
        <a:p>
          <a:pPr>
            <a:lnSpc>
              <a:spcPct val="80000"/>
            </a:lnSpc>
          </a:pPr>
          <a:endParaRPr lang="ru-RU" sz="1500" baseline="0" dirty="0">
            <a:solidFill>
              <a:srgbClr val="C00000"/>
            </a:solidFill>
          </a:endParaRPr>
        </a:p>
      </dgm:t>
    </dgm:pt>
    <dgm:pt modelId="{317CCEC0-85D6-4DD8-AB6F-703724F44156}" type="parTrans" cxnId="{9A0C1BE6-498C-4947-A3F3-B9B36B69A04A}">
      <dgm:prSet/>
      <dgm:spPr/>
      <dgm:t>
        <a:bodyPr/>
        <a:lstStyle/>
        <a:p>
          <a:endParaRPr lang="ru-RU"/>
        </a:p>
      </dgm:t>
    </dgm:pt>
    <dgm:pt modelId="{880F69D3-2FA4-430E-814C-A94866784F9C}" type="sibTrans" cxnId="{9A0C1BE6-498C-4947-A3F3-B9B36B69A04A}">
      <dgm:prSet/>
      <dgm:spPr/>
      <dgm:t>
        <a:bodyPr/>
        <a:lstStyle/>
        <a:p>
          <a:endParaRPr lang="ru-RU"/>
        </a:p>
      </dgm:t>
    </dgm:pt>
    <dgm:pt modelId="{B020C094-6A87-495A-8E36-4D47E940CE5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80B2C5A-E3DD-4E40-A163-B6630D794C95}" type="parTrans" cxnId="{3A088BD7-36AD-4EF7-8FD1-D8691219ACA1}">
      <dgm:prSet/>
      <dgm:spPr/>
      <dgm:t>
        <a:bodyPr/>
        <a:lstStyle/>
        <a:p>
          <a:endParaRPr lang="ru-RU"/>
        </a:p>
      </dgm:t>
    </dgm:pt>
    <dgm:pt modelId="{1B5D3BE4-CFCF-43B3-A370-4B35EFB90399}" type="sibTrans" cxnId="{3A088BD7-36AD-4EF7-8FD1-D8691219ACA1}">
      <dgm:prSet/>
      <dgm:spPr/>
      <dgm:t>
        <a:bodyPr/>
        <a:lstStyle/>
        <a:p>
          <a:endParaRPr lang="ru-RU"/>
        </a:p>
      </dgm:t>
    </dgm:pt>
    <dgm:pt modelId="{D949284D-A14E-4B42-90A2-1688EA413AF0}">
      <dgm:prSet phldrT="[Текст]" custT="1"/>
      <dgm:spPr/>
      <dgm:t>
        <a:bodyPr/>
        <a:lstStyle/>
        <a:p>
          <a:pPr algn="just">
            <a:lnSpc>
              <a:spcPct val="80000"/>
            </a:lnSpc>
          </a:pPr>
          <a:r>
            <a:rPr lang="ru-RU" sz="1500" b="1" baseline="0" dirty="0" smtClean="0">
              <a:solidFill>
                <a:srgbClr val="FF0000"/>
              </a:solidFill>
              <a:latin typeface="+mn-lt"/>
              <a:cs typeface="Times New Roman" pitchFamily="18" charset="0"/>
            </a:rPr>
            <a:t>27.07.2018</a:t>
          </a:r>
          <a:r>
            <a:rPr lang="ru-RU" sz="1500" b="1" baseline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  на территории Волгоградской области определен региональный </a:t>
          </a:r>
          <a:r>
            <a:rPr lang="ru-RU" sz="1500" b="1" i="0" baseline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оператор по обращению с ТКО  на территории Волгоградской области -  ООО «Управление отходами – Волгоград».  </a:t>
          </a:r>
          <a:r>
            <a:rPr lang="ru-RU" sz="1500" b="1" i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Генеральный директор ООО «Управление отходами – Волгоград»</a:t>
          </a:r>
          <a:r>
            <a:rPr lang="ru-RU" sz="1500" b="1" i="0" dirty="0" smtClean="0">
              <a:solidFill>
                <a:srgbClr val="FF0000"/>
              </a:solidFill>
              <a:latin typeface="+mn-lt"/>
            </a:rPr>
            <a:t>  - </a:t>
          </a:r>
          <a:r>
            <a:rPr lang="ru-RU" sz="1500" b="1" i="0" dirty="0" err="1" smtClean="0">
              <a:solidFill>
                <a:schemeClr val="accent1">
                  <a:lumMod val="50000"/>
                </a:schemeClr>
              </a:solidFill>
              <a:latin typeface="+mn-lt"/>
            </a:rPr>
            <a:t>Цаберт</a:t>
          </a:r>
          <a:r>
            <a:rPr lang="ru-RU" sz="1500" b="1" i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 Рудольф Робертович.</a:t>
          </a:r>
          <a:endParaRPr lang="ru-RU" sz="1500" b="1" i="0" baseline="0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65901165-D82A-4AF3-9339-35DCEAA78A6E}" type="parTrans" cxnId="{ACAE0C7B-2DB0-4452-862B-DC7442F08B8B}">
      <dgm:prSet/>
      <dgm:spPr/>
      <dgm:t>
        <a:bodyPr/>
        <a:lstStyle/>
        <a:p>
          <a:endParaRPr lang="ru-RU"/>
        </a:p>
      </dgm:t>
    </dgm:pt>
    <dgm:pt modelId="{6491E1C4-B7D6-4731-B3C0-C1A725ABB817}" type="sibTrans" cxnId="{ACAE0C7B-2DB0-4452-862B-DC7442F08B8B}">
      <dgm:prSet/>
      <dgm:spPr/>
      <dgm:t>
        <a:bodyPr/>
        <a:lstStyle/>
        <a:p>
          <a:endParaRPr lang="ru-RU"/>
        </a:p>
      </dgm:t>
    </dgm:pt>
    <dgm:pt modelId="{982A25EB-830F-46B7-8E49-5219E58EAA7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730468C-7417-4FF2-90EB-3B216344A980}" type="parTrans" cxnId="{BC4C9CFC-D4D4-497E-A859-BF7770867B62}">
      <dgm:prSet/>
      <dgm:spPr/>
      <dgm:t>
        <a:bodyPr/>
        <a:lstStyle/>
        <a:p>
          <a:endParaRPr lang="ru-RU"/>
        </a:p>
      </dgm:t>
    </dgm:pt>
    <dgm:pt modelId="{412BF889-6DFD-4751-814B-F7AA5D9B2A99}" type="sibTrans" cxnId="{BC4C9CFC-D4D4-497E-A859-BF7770867B62}">
      <dgm:prSet/>
      <dgm:spPr/>
      <dgm:t>
        <a:bodyPr/>
        <a:lstStyle/>
        <a:p>
          <a:endParaRPr lang="ru-RU"/>
        </a:p>
      </dgm:t>
    </dgm:pt>
    <dgm:pt modelId="{D53B1C1E-19FD-4CA6-A0B8-9ABB27D600AA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500" b="1" baseline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rPr>
            <a:t>Приказом</a:t>
          </a:r>
          <a:r>
            <a:rPr lang="ru-RU" sz="1500" b="1" baseline="0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rPr>
            <a:t> </a:t>
          </a:r>
          <a:r>
            <a:rPr lang="ru-RU" sz="1500" b="1" baseline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rPr>
            <a:t>комитета ЖКХ и ТЭК Волгоградской области </a:t>
          </a:r>
          <a:r>
            <a:rPr lang="ru-RU" sz="1500" b="1" baseline="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rPr>
            <a:t>02.08.2018</a:t>
          </a:r>
          <a:r>
            <a:rPr lang="ru-RU" sz="1500" b="1" baseline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rPr>
            <a:t> создана рабочая группа по вопросам осуществления деятельности региональным оператором по обращению с ТКО</a:t>
          </a:r>
          <a:endParaRPr lang="ru-RU" sz="15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976640E1-87D9-452F-B3A7-B02E52188A1F}" type="parTrans" cxnId="{2CDD872B-DBA4-4E34-8F8A-500257F881D8}">
      <dgm:prSet/>
      <dgm:spPr/>
      <dgm:t>
        <a:bodyPr/>
        <a:lstStyle/>
        <a:p>
          <a:endParaRPr lang="ru-RU"/>
        </a:p>
      </dgm:t>
    </dgm:pt>
    <dgm:pt modelId="{48BCE3A8-B288-4040-9F7B-70657B20BB35}" type="sibTrans" cxnId="{2CDD872B-DBA4-4E34-8F8A-500257F881D8}">
      <dgm:prSet/>
      <dgm:spPr/>
      <dgm:t>
        <a:bodyPr/>
        <a:lstStyle/>
        <a:p>
          <a:endParaRPr lang="ru-RU"/>
        </a:p>
      </dgm:t>
    </dgm:pt>
    <dgm:pt modelId="{C20765C2-2CFD-46AE-9D4B-1A8E6F1CB031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D96112A-E63E-4465-B101-CB8979482AF6}" type="parTrans" cxnId="{12C72D2B-8F11-4B8D-9944-D69A5432ADB1}">
      <dgm:prSet/>
      <dgm:spPr/>
      <dgm:t>
        <a:bodyPr/>
        <a:lstStyle/>
        <a:p>
          <a:endParaRPr lang="ru-RU"/>
        </a:p>
      </dgm:t>
    </dgm:pt>
    <dgm:pt modelId="{E8AF96EF-DF92-4417-8F2F-0BAEE2A5FF68}" type="sibTrans" cxnId="{12C72D2B-8F11-4B8D-9944-D69A5432ADB1}">
      <dgm:prSet/>
      <dgm:spPr/>
      <dgm:t>
        <a:bodyPr/>
        <a:lstStyle/>
        <a:p>
          <a:endParaRPr lang="ru-RU"/>
        </a:p>
      </dgm:t>
    </dgm:pt>
    <dgm:pt modelId="{F5EDE9A7-F661-4725-B929-607CEC5157E3}">
      <dgm:prSet custT="1"/>
      <dgm:spPr/>
      <dgm:t>
        <a:bodyPr/>
        <a:lstStyle/>
        <a:p>
          <a:pPr algn="just">
            <a:lnSpc>
              <a:spcPct val="70000"/>
            </a:lnSpc>
          </a:pPr>
          <a:r>
            <a:rPr lang="ru-RU" sz="1500" b="1" baseline="0" dirty="0" smtClean="0">
              <a:solidFill>
                <a:srgbClr val="C00000"/>
              </a:solidFill>
              <a:latin typeface="Calibri" pitchFamily="34" charset="0"/>
            </a:rPr>
            <a:t>06.08.2018 между </a:t>
          </a:r>
          <a:r>
            <a:rPr lang="ru-RU" sz="1500" b="1" baseline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rPr>
            <a:t>комитетом ЖКХ и ТЭК Волгоградской области и </a:t>
          </a:r>
          <a:r>
            <a:rPr lang="ru-RU" sz="1500" b="1" baseline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rPr>
            <a:t>ООО «Управление отходами – Волгоград» заключено соглашение ООО «Управление отходами – Волгоград» об организации деятельности по обращению с ТКО на территории Волгоградской области</a:t>
          </a:r>
          <a:endParaRPr lang="ru-RU" sz="1500" b="1" baseline="0" dirty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592759FF-C85F-441F-8A4E-47D760E13C5C}" type="parTrans" cxnId="{ABF18EEF-B9D5-42E0-A7CC-8FE80F32BB63}">
      <dgm:prSet/>
      <dgm:spPr/>
      <dgm:t>
        <a:bodyPr/>
        <a:lstStyle/>
        <a:p>
          <a:endParaRPr lang="ru-RU"/>
        </a:p>
      </dgm:t>
    </dgm:pt>
    <dgm:pt modelId="{92ECD9FE-F4BC-4ED8-83AA-65677A0053F5}" type="sibTrans" cxnId="{ABF18EEF-B9D5-42E0-A7CC-8FE80F32BB63}">
      <dgm:prSet/>
      <dgm:spPr/>
      <dgm:t>
        <a:bodyPr/>
        <a:lstStyle/>
        <a:p>
          <a:endParaRPr lang="ru-RU"/>
        </a:p>
      </dgm:t>
    </dgm:pt>
    <dgm:pt modelId="{186A5BD9-C3BE-4E8F-A74D-9D98B18547C9}">
      <dgm:prSet custT="1"/>
      <dgm:spPr/>
      <dgm:t>
        <a:bodyPr/>
        <a:lstStyle/>
        <a:p>
          <a:r>
            <a:rPr lang="ru-RU" sz="1500" b="1" baseline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rPr>
            <a:t>Комитет ЖКХ и ТЭК Волгоградской области </a:t>
          </a:r>
          <a:r>
            <a:rPr lang="ru-RU" sz="1500" b="1" baseline="0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rPr>
            <a:t>уполномоченный орган </a:t>
          </a:r>
          <a:r>
            <a:rPr lang="ru-RU" sz="1500" b="1" baseline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</a:rPr>
            <a:t>на проведение конкурсного отбора регионального оператора</a:t>
          </a:r>
          <a:endParaRPr lang="ru-RU" sz="15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7E5136E5-82E1-4848-8342-5A92AC58034D}" type="parTrans" cxnId="{A0E37541-D4C9-49C9-B9EE-71412F6DD7AA}">
      <dgm:prSet/>
      <dgm:spPr/>
      <dgm:t>
        <a:bodyPr/>
        <a:lstStyle/>
        <a:p>
          <a:endParaRPr lang="ru-RU"/>
        </a:p>
      </dgm:t>
    </dgm:pt>
    <dgm:pt modelId="{9FAA52B1-7665-42B6-8D69-A0CA73092CA4}" type="sibTrans" cxnId="{A0E37541-D4C9-49C9-B9EE-71412F6DD7AA}">
      <dgm:prSet/>
      <dgm:spPr/>
      <dgm:t>
        <a:bodyPr/>
        <a:lstStyle/>
        <a:p>
          <a:endParaRPr lang="ru-RU"/>
        </a:p>
      </dgm:t>
    </dgm:pt>
    <dgm:pt modelId="{5F2B9F00-2FB6-432E-BB7C-F80747E3E265}">
      <dgm:prSet/>
      <dgm:spPr/>
      <dgm:t>
        <a:bodyPr/>
        <a:lstStyle/>
        <a:p>
          <a:pPr algn="l"/>
          <a:endParaRPr lang="ru-RU" sz="3600" dirty="0"/>
        </a:p>
      </dgm:t>
    </dgm:pt>
    <dgm:pt modelId="{B152908F-31F7-4E88-AE67-0D52AC724838}" type="parTrans" cxnId="{54119A52-8074-47A3-8327-7226F29FE105}">
      <dgm:prSet/>
      <dgm:spPr/>
      <dgm:t>
        <a:bodyPr/>
        <a:lstStyle/>
        <a:p>
          <a:endParaRPr lang="ru-RU"/>
        </a:p>
      </dgm:t>
    </dgm:pt>
    <dgm:pt modelId="{E8F113F2-8E6D-48F6-978D-AC581D0D5189}" type="sibTrans" cxnId="{54119A52-8074-47A3-8327-7226F29FE105}">
      <dgm:prSet/>
      <dgm:spPr/>
      <dgm:t>
        <a:bodyPr/>
        <a:lstStyle/>
        <a:p>
          <a:endParaRPr lang="ru-RU"/>
        </a:p>
      </dgm:t>
    </dgm:pt>
    <dgm:pt modelId="{AB1D05BB-4817-4A5A-B6DF-9BC43D6B6C86}">
      <dgm:prSet/>
      <dgm:spPr/>
      <dgm:t>
        <a:bodyPr/>
        <a:lstStyle/>
        <a:p>
          <a:pPr algn="l"/>
          <a:endParaRPr lang="ru-RU" sz="3600" dirty="0"/>
        </a:p>
      </dgm:t>
    </dgm:pt>
    <dgm:pt modelId="{D8BD1ED3-2DB5-44FA-89A9-E09BCDED5908}" type="parTrans" cxnId="{25ED3E16-A106-469F-8737-D33E036C898E}">
      <dgm:prSet/>
      <dgm:spPr/>
      <dgm:t>
        <a:bodyPr/>
        <a:lstStyle/>
        <a:p>
          <a:endParaRPr lang="ru-RU"/>
        </a:p>
      </dgm:t>
    </dgm:pt>
    <dgm:pt modelId="{836255CD-BB79-4A8C-AA50-8E65021F7822}" type="sibTrans" cxnId="{25ED3E16-A106-469F-8737-D33E036C898E}">
      <dgm:prSet/>
      <dgm:spPr/>
      <dgm:t>
        <a:bodyPr/>
        <a:lstStyle/>
        <a:p>
          <a:endParaRPr lang="ru-RU"/>
        </a:p>
      </dgm:t>
    </dgm:pt>
    <dgm:pt modelId="{4C758DDD-8BD7-4D1E-A7A1-CF4FEE72C3DA}">
      <dgm:prSet/>
      <dgm:spPr/>
      <dgm:t>
        <a:bodyPr/>
        <a:lstStyle/>
        <a:p>
          <a:pPr algn="l"/>
          <a:endParaRPr lang="ru-RU" sz="3600" dirty="0"/>
        </a:p>
      </dgm:t>
    </dgm:pt>
    <dgm:pt modelId="{E5A47736-36F7-4D04-B15E-FD9F2C0DB65B}" type="parTrans" cxnId="{117E0054-A6E5-405D-AC66-62E716A6A670}">
      <dgm:prSet/>
      <dgm:spPr/>
      <dgm:t>
        <a:bodyPr/>
        <a:lstStyle/>
        <a:p>
          <a:endParaRPr lang="ru-RU"/>
        </a:p>
      </dgm:t>
    </dgm:pt>
    <dgm:pt modelId="{8AC27123-5D6D-4E44-9671-194FAA009231}" type="sibTrans" cxnId="{117E0054-A6E5-405D-AC66-62E716A6A670}">
      <dgm:prSet/>
      <dgm:spPr/>
      <dgm:t>
        <a:bodyPr/>
        <a:lstStyle/>
        <a:p>
          <a:endParaRPr lang="ru-RU"/>
        </a:p>
      </dgm:t>
    </dgm:pt>
    <dgm:pt modelId="{CD748B21-86DC-4CDD-8F23-AF64EC3015DB}">
      <dgm:prSet/>
      <dgm:spPr/>
      <dgm:t>
        <a:bodyPr/>
        <a:lstStyle/>
        <a:p>
          <a:pPr algn="l"/>
          <a:endParaRPr lang="ru-RU" sz="3600" dirty="0"/>
        </a:p>
      </dgm:t>
    </dgm:pt>
    <dgm:pt modelId="{22646EE3-EE16-4335-8AB6-FA69EA737E79}" type="parTrans" cxnId="{D1BD91A9-2582-414B-97A3-60370774FD43}">
      <dgm:prSet/>
      <dgm:spPr/>
      <dgm:t>
        <a:bodyPr/>
        <a:lstStyle/>
        <a:p>
          <a:endParaRPr lang="ru-RU"/>
        </a:p>
      </dgm:t>
    </dgm:pt>
    <dgm:pt modelId="{E6472E55-4703-4E8C-A60E-051764781845}" type="sibTrans" cxnId="{D1BD91A9-2582-414B-97A3-60370774FD43}">
      <dgm:prSet/>
      <dgm:spPr/>
      <dgm:t>
        <a:bodyPr/>
        <a:lstStyle/>
        <a:p>
          <a:endParaRPr lang="ru-RU"/>
        </a:p>
      </dgm:t>
    </dgm:pt>
    <dgm:pt modelId="{727A55D1-6979-4E28-8C36-0A371E7D4352}">
      <dgm:prSet/>
      <dgm:spPr/>
      <dgm:t>
        <a:bodyPr/>
        <a:lstStyle/>
        <a:p>
          <a:pPr algn="l"/>
          <a:endParaRPr lang="ru-RU" sz="3600" dirty="0"/>
        </a:p>
      </dgm:t>
    </dgm:pt>
    <dgm:pt modelId="{A45E451F-F600-48C2-BB65-265FC1EB010C}" type="parTrans" cxnId="{24391AD7-BF40-4351-A96D-FA39805A0994}">
      <dgm:prSet/>
      <dgm:spPr/>
      <dgm:t>
        <a:bodyPr/>
        <a:lstStyle/>
        <a:p>
          <a:endParaRPr lang="ru-RU"/>
        </a:p>
      </dgm:t>
    </dgm:pt>
    <dgm:pt modelId="{9EC308AD-E863-4859-BDDD-E264EB8A4AEF}" type="sibTrans" cxnId="{24391AD7-BF40-4351-A96D-FA39805A0994}">
      <dgm:prSet/>
      <dgm:spPr/>
      <dgm:t>
        <a:bodyPr/>
        <a:lstStyle/>
        <a:p>
          <a:endParaRPr lang="ru-RU"/>
        </a:p>
      </dgm:t>
    </dgm:pt>
    <dgm:pt modelId="{89BBF9F0-C792-47BC-B869-AC4542DE83BB}">
      <dgm:prSet/>
      <dgm:spPr/>
      <dgm:t>
        <a:bodyPr/>
        <a:lstStyle/>
        <a:p>
          <a:pPr algn="l"/>
          <a:endParaRPr lang="ru-RU" sz="3600" dirty="0"/>
        </a:p>
      </dgm:t>
    </dgm:pt>
    <dgm:pt modelId="{E1A2C471-94D9-499C-8DB1-9EE7BDAAC46B}" type="parTrans" cxnId="{9DE7E921-0DF0-4508-948B-438C3AD6F796}">
      <dgm:prSet/>
      <dgm:spPr/>
      <dgm:t>
        <a:bodyPr/>
        <a:lstStyle/>
        <a:p>
          <a:endParaRPr lang="ru-RU"/>
        </a:p>
      </dgm:t>
    </dgm:pt>
    <dgm:pt modelId="{32CD3CF1-EB88-417F-8983-14AF7278EB24}" type="sibTrans" cxnId="{9DE7E921-0DF0-4508-948B-438C3AD6F796}">
      <dgm:prSet/>
      <dgm:spPr/>
      <dgm:t>
        <a:bodyPr/>
        <a:lstStyle/>
        <a:p>
          <a:endParaRPr lang="ru-RU"/>
        </a:p>
      </dgm:t>
    </dgm:pt>
    <dgm:pt modelId="{6EE98712-A758-4171-A458-9DE6B168E801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DD5637A7-0EB3-4FF2-AC15-CF12FFCE4B55}" type="parTrans" cxnId="{86C94E3D-D196-4D0F-94DB-A0657B1C162D}">
      <dgm:prSet/>
      <dgm:spPr/>
      <dgm:t>
        <a:bodyPr/>
        <a:lstStyle/>
        <a:p>
          <a:endParaRPr lang="ru-RU"/>
        </a:p>
      </dgm:t>
    </dgm:pt>
    <dgm:pt modelId="{D15988D4-0160-4719-95EC-8A6F0CE64C16}" type="sibTrans" cxnId="{86C94E3D-D196-4D0F-94DB-A0657B1C162D}">
      <dgm:prSet/>
      <dgm:spPr/>
      <dgm:t>
        <a:bodyPr/>
        <a:lstStyle/>
        <a:p>
          <a:endParaRPr lang="ru-RU"/>
        </a:p>
      </dgm:t>
    </dgm:pt>
    <dgm:pt modelId="{E0A5D221-15C7-45B8-97D5-92F13492DD0A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96642FFD-3A65-4DF2-A4E7-4C343D987B5B}" type="parTrans" cxnId="{313325A9-8779-4215-A2B3-F045A12913C0}">
      <dgm:prSet/>
      <dgm:spPr/>
      <dgm:t>
        <a:bodyPr/>
        <a:lstStyle/>
        <a:p>
          <a:endParaRPr lang="ru-RU"/>
        </a:p>
      </dgm:t>
    </dgm:pt>
    <dgm:pt modelId="{8F717142-AD0B-4550-87F4-D857C449C5EF}" type="sibTrans" cxnId="{313325A9-8779-4215-A2B3-F045A12913C0}">
      <dgm:prSet/>
      <dgm:spPr/>
      <dgm:t>
        <a:bodyPr/>
        <a:lstStyle/>
        <a:p>
          <a:endParaRPr lang="ru-RU"/>
        </a:p>
      </dgm:t>
    </dgm:pt>
    <dgm:pt modelId="{462BD96F-50B9-4E94-8F21-14575DE183E6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106170ED-7A94-447C-923D-8770A0B35199}" type="parTrans" cxnId="{D0BF4189-D59D-4CC5-BD4C-8A34D3120487}">
      <dgm:prSet/>
      <dgm:spPr/>
      <dgm:t>
        <a:bodyPr/>
        <a:lstStyle/>
        <a:p>
          <a:endParaRPr lang="ru-RU"/>
        </a:p>
      </dgm:t>
    </dgm:pt>
    <dgm:pt modelId="{7C409D63-9ED3-4778-8594-7ACAD91A00B2}" type="sibTrans" cxnId="{D0BF4189-D59D-4CC5-BD4C-8A34D3120487}">
      <dgm:prSet/>
      <dgm:spPr/>
      <dgm:t>
        <a:bodyPr/>
        <a:lstStyle/>
        <a:p>
          <a:endParaRPr lang="ru-RU"/>
        </a:p>
      </dgm:t>
    </dgm:pt>
    <dgm:pt modelId="{4A0DB7E2-AEB1-4A7C-ADDE-A9C30277132F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78C35019-B7BC-4692-9357-1147B70A561F}" type="parTrans" cxnId="{76615E75-7D08-471E-BD48-F22F35177E71}">
      <dgm:prSet/>
      <dgm:spPr/>
      <dgm:t>
        <a:bodyPr/>
        <a:lstStyle/>
        <a:p>
          <a:endParaRPr lang="ru-RU"/>
        </a:p>
      </dgm:t>
    </dgm:pt>
    <dgm:pt modelId="{3D3983E0-C993-4525-BBB3-1DC00F9EBEF4}" type="sibTrans" cxnId="{76615E75-7D08-471E-BD48-F22F35177E71}">
      <dgm:prSet/>
      <dgm:spPr/>
      <dgm:t>
        <a:bodyPr/>
        <a:lstStyle/>
        <a:p>
          <a:endParaRPr lang="ru-RU"/>
        </a:p>
      </dgm:t>
    </dgm:pt>
    <dgm:pt modelId="{413DA416-7EB3-4034-87A1-D3379A631A2E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E4600303-7C6F-46A1-A9C4-1C50FA3DA0AD}" type="parTrans" cxnId="{89853E6F-481C-403C-881B-1E393F60ADF7}">
      <dgm:prSet/>
      <dgm:spPr/>
      <dgm:t>
        <a:bodyPr/>
        <a:lstStyle/>
        <a:p>
          <a:endParaRPr lang="ru-RU"/>
        </a:p>
      </dgm:t>
    </dgm:pt>
    <dgm:pt modelId="{DD82ADBE-1E31-4C77-A793-CD3C025C8F53}" type="sibTrans" cxnId="{89853E6F-481C-403C-881B-1E393F60ADF7}">
      <dgm:prSet/>
      <dgm:spPr/>
      <dgm:t>
        <a:bodyPr/>
        <a:lstStyle/>
        <a:p>
          <a:endParaRPr lang="ru-RU"/>
        </a:p>
      </dgm:t>
    </dgm:pt>
    <dgm:pt modelId="{55715C1C-26BE-46E7-9A09-832B7BFBC191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1A9ADAA3-CCA2-41DC-8F10-8FFEF996E04A}" type="parTrans" cxnId="{D4674914-1029-429E-BD4E-E34D37679D99}">
      <dgm:prSet/>
      <dgm:spPr/>
      <dgm:t>
        <a:bodyPr/>
        <a:lstStyle/>
        <a:p>
          <a:endParaRPr lang="ru-RU"/>
        </a:p>
      </dgm:t>
    </dgm:pt>
    <dgm:pt modelId="{E8D954D4-0C65-4A73-8746-323C679B88B7}" type="sibTrans" cxnId="{D4674914-1029-429E-BD4E-E34D37679D99}">
      <dgm:prSet/>
      <dgm:spPr/>
      <dgm:t>
        <a:bodyPr/>
        <a:lstStyle/>
        <a:p>
          <a:endParaRPr lang="ru-RU"/>
        </a:p>
      </dgm:t>
    </dgm:pt>
    <dgm:pt modelId="{12A5ECBA-007E-4772-99B4-56D02793E7D9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B09F5EEF-B96E-46C7-9293-3838E3DCD867}" type="parTrans" cxnId="{44710967-B26A-4D8B-BD2E-75AA770BEB1A}">
      <dgm:prSet/>
      <dgm:spPr/>
      <dgm:t>
        <a:bodyPr/>
        <a:lstStyle/>
        <a:p>
          <a:endParaRPr lang="ru-RU"/>
        </a:p>
      </dgm:t>
    </dgm:pt>
    <dgm:pt modelId="{FC78D8FE-02A8-4955-B506-336562E4C967}" type="sibTrans" cxnId="{44710967-B26A-4D8B-BD2E-75AA770BEB1A}">
      <dgm:prSet/>
      <dgm:spPr/>
      <dgm:t>
        <a:bodyPr/>
        <a:lstStyle/>
        <a:p>
          <a:endParaRPr lang="ru-RU"/>
        </a:p>
      </dgm:t>
    </dgm:pt>
    <dgm:pt modelId="{263A1257-3434-479E-BCF0-5AE973AFF4AA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4AE5A6C8-1218-456F-A9D9-ED9EBFED26ED}" type="parTrans" cxnId="{4B81E983-B51C-4A4B-9072-96FECD02FE95}">
      <dgm:prSet/>
      <dgm:spPr/>
      <dgm:t>
        <a:bodyPr/>
        <a:lstStyle/>
        <a:p>
          <a:endParaRPr lang="ru-RU"/>
        </a:p>
      </dgm:t>
    </dgm:pt>
    <dgm:pt modelId="{FBD8CA8E-4DAE-4CA8-ABE8-0C1ED6E0288B}" type="sibTrans" cxnId="{4B81E983-B51C-4A4B-9072-96FECD02FE95}">
      <dgm:prSet/>
      <dgm:spPr/>
      <dgm:t>
        <a:bodyPr/>
        <a:lstStyle/>
        <a:p>
          <a:endParaRPr lang="ru-RU"/>
        </a:p>
      </dgm:t>
    </dgm:pt>
    <dgm:pt modelId="{EF5648B7-DF23-4DFD-A140-0370F551AEFF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9069FD19-BB87-4F28-AAA6-67754D9C39CB}" type="parTrans" cxnId="{CD161991-907C-43A4-951C-31ECBC15D350}">
      <dgm:prSet/>
      <dgm:spPr/>
      <dgm:t>
        <a:bodyPr/>
        <a:lstStyle/>
        <a:p>
          <a:endParaRPr lang="ru-RU"/>
        </a:p>
      </dgm:t>
    </dgm:pt>
    <dgm:pt modelId="{128FB5AA-6100-4435-930E-FF1E716C3FDA}" type="sibTrans" cxnId="{CD161991-907C-43A4-951C-31ECBC15D350}">
      <dgm:prSet/>
      <dgm:spPr/>
      <dgm:t>
        <a:bodyPr/>
        <a:lstStyle/>
        <a:p>
          <a:endParaRPr lang="ru-RU"/>
        </a:p>
      </dgm:t>
    </dgm:pt>
    <dgm:pt modelId="{BBDD6F54-BD7C-4A8C-934D-C8ED5335E1B4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D25146E1-4CF7-4272-98EF-E5CBE3E72454}" type="parTrans" cxnId="{30C489B1-619E-48E0-8BAA-B8369276D419}">
      <dgm:prSet/>
      <dgm:spPr/>
      <dgm:t>
        <a:bodyPr/>
        <a:lstStyle/>
        <a:p>
          <a:endParaRPr lang="ru-RU"/>
        </a:p>
      </dgm:t>
    </dgm:pt>
    <dgm:pt modelId="{990BABCC-CD01-4D2C-A810-937AE82E6835}" type="sibTrans" cxnId="{30C489B1-619E-48E0-8BAA-B8369276D419}">
      <dgm:prSet/>
      <dgm:spPr/>
      <dgm:t>
        <a:bodyPr/>
        <a:lstStyle/>
        <a:p>
          <a:endParaRPr lang="ru-RU"/>
        </a:p>
      </dgm:t>
    </dgm:pt>
    <dgm:pt modelId="{FF957D36-4EF5-49C3-8D4D-EF590500D267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3A1A5B4F-514E-4CF1-AA38-846CFF27F0A4}" type="parTrans" cxnId="{2D98C046-5734-403A-A811-B4F657FA8790}">
      <dgm:prSet/>
      <dgm:spPr/>
      <dgm:t>
        <a:bodyPr/>
        <a:lstStyle/>
        <a:p>
          <a:endParaRPr lang="ru-RU"/>
        </a:p>
      </dgm:t>
    </dgm:pt>
    <dgm:pt modelId="{FBED811A-65D9-4929-B696-0452D7A14BB6}" type="sibTrans" cxnId="{2D98C046-5734-403A-A811-B4F657FA8790}">
      <dgm:prSet/>
      <dgm:spPr/>
      <dgm:t>
        <a:bodyPr/>
        <a:lstStyle/>
        <a:p>
          <a:endParaRPr lang="ru-RU"/>
        </a:p>
      </dgm:t>
    </dgm:pt>
    <dgm:pt modelId="{6DCF1BA8-56DE-4E9D-897C-E33F4F40D41E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4C5CA95C-5AB9-44CE-9078-C9F886C71899}" type="parTrans" cxnId="{4B1307B1-1B20-4BA5-BF3E-ECB0C5B2E592}">
      <dgm:prSet/>
      <dgm:spPr/>
      <dgm:t>
        <a:bodyPr/>
        <a:lstStyle/>
        <a:p>
          <a:endParaRPr lang="ru-RU"/>
        </a:p>
      </dgm:t>
    </dgm:pt>
    <dgm:pt modelId="{CD6BE45E-0E46-483D-A90E-23406C9BA17B}" type="sibTrans" cxnId="{4B1307B1-1B20-4BA5-BF3E-ECB0C5B2E592}">
      <dgm:prSet/>
      <dgm:spPr/>
      <dgm:t>
        <a:bodyPr/>
        <a:lstStyle/>
        <a:p>
          <a:endParaRPr lang="ru-RU"/>
        </a:p>
      </dgm:t>
    </dgm:pt>
    <dgm:pt modelId="{B1AFEF3D-F18A-4C1A-9D2C-D375D9CAD087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491364E1-4050-4F5D-8471-558CB50A9564}" type="parTrans" cxnId="{848659B2-6722-4AF1-9BAC-C33274A19DF1}">
      <dgm:prSet/>
      <dgm:spPr/>
      <dgm:t>
        <a:bodyPr/>
        <a:lstStyle/>
        <a:p>
          <a:endParaRPr lang="ru-RU"/>
        </a:p>
      </dgm:t>
    </dgm:pt>
    <dgm:pt modelId="{4289F785-66BB-4623-B7AC-411F2F859BD6}" type="sibTrans" cxnId="{848659B2-6722-4AF1-9BAC-C33274A19DF1}">
      <dgm:prSet/>
      <dgm:spPr/>
      <dgm:t>
        <a:bodyPr/>
        <a:lstStyle/>
        <a:p>
          <a:endParaRPr lang="ru-RU"/>
        </a:p>
      </dgm:t>
    </dgm:pt>
    <dgm:pt modelId="{92D00178-D97F-4687-8D1A-24585F5A3B95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4C6DFC0F-5B1B-497A-8BCB-C26375917DF2}" type="parTrans" cxnId="{32F8E25D-1862-4B0A-A536-F3A39F8C6957}">
      <dgm:prSet/>
      <dgm:spPr/>
      <dgm:t>
        <a:bodyPr/>
        <a:lstStyle/>
        <a:p>
          <a:endParaRPr lang="ru-RU"/>
        </a:p>
      </dgm:t>
    </dgm:pt>
    <dgm:pt modelId="{387AB327-FB2F-4DFA-9227-B2E19543DEFD}" type="sibTrans" cxnId="{32F8E25D-1862-4B0A-A536-F3A39F8C6957}">
      <dgm:prSet/>
      <dgm:spPr/>
      <dgm:t>
        <a:bodyPr/>
        <a:lstStyle/>
        <a:p>
          <a:endParaRPr lang="ru-RU"/>
        </a:p>
      </dgm:t>
    </dgm:pt>
    <dgm:pt modelId="{A184122A-75ED-4EE0-B464-0096AE63BEA5}">
      <dgm:prSet custT="1"/>
      <dgm:spPr/>
      <dgm:t>
        <a:bodyPr/>
        <a:lstStyle/>
        <a:p>
          <a:pPr algn="just"/>
          <a:r>
            <a:rPr lang="ru-RU" sz="1500" b="1" i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Контактные данные организации ООО «Управление отходами Волгоград»: адрес местоположения  -  </a:t>
          </a:r>
          <a:r>
            <a:rPr lang="ru-RU" sz="1500" b="1" i="0" dirty="0" smtClean="0">
              <a:solidFill>
                <a:srgbClr val="FF0000"/>
              </a:solidFill>
              <a:latin typeface="+mn-lt"/>
            </a:rPr>
            <a:t>Канунникова ул., д. 23, офис 2.14, г. Волгоград, 400001</a:t>
          </a:r>
          <a:r>
            <a:rPr lang="ru-RU" sz="1500" b="1" i="0" dirty="0" smtClean="0">
              <a:solidFill>
                <a:schemeClr val="accent1">
                  <a:lumMod val="50000"/>
                </a:schemeClr>
              </a:solidFill>
              <a:latin typeface="+mn-lt"/>
            </a:rPr>
            <a:t>, телефон - </a:t>
          </a:r>
          <a:r>
            <a:rPr lang="ru-RU" sz="1500" b="1" i="0" dirty="0" smtClean="0">
              <a:solidFill>
                <a:srgbClr val="FF0000"/>
              </a:solidFill>
              <a:latin typeface="+mn-lt"/>
            </a:rPr>
            <a:t>(8442) 26-82-79, 26-82-72.</a:t>
          </a:r>
          <a:endParaRPr lang="ru-RU" sz="1500" b="1" i="0" dirty="0">
            <a:solidFill>
              <a:srgbClr val="FF0000"/>
            </a:solidFill>
            <a:latin typeface="+mn-lt"/>
          </a:endParaRPr>
        </a:p>
      </dgm:t>
    </dgm:pt>
    <dgm:pt modelId="{E6013893-4129-4B4F-8E8B-528CE60460C0}" type="parTrans" cxnId="{644066C9-91C0-4BC1-87DF-DF4A0DDFBFD9}">
      <dgm:prSet/>
      <dgm:spPr/>
      <dgm:t>
        <a:bodyPr/>
        <a:lstStyle/>
        <a:p>
          <a:endParaRPr lang="ru-RU"/>
        </a:p>
      </dgm:t>
    </dgm:pt>
    <dgm:pt modelId="{AAFB8F26-A473-49CE-918F-44CDCDB6AFFE}" type="sibTrans" cxnId="{644066C9-91C0-4BC1-87DF-DF4A0DDFBFD9}">
      <dgm:prSet/>
      <dgm:spPr/>
      <dgm:t>
        <a:bodyPr/>
        <a:lstStyle/>
        <a:p>
          <a:endParaRPr lang="ru-RU"/>
        </a:p>
      </dgm:t>
    </dgm:pt>
    <dgm:pt modelId="{00A4895B-8175-45F1-A75A-519322CC817E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DF67AFD1-B3E5-41FC-BCAC-3AABDD2D9533}" type="sibTrans" cxnId="{19667141-A8E5-460C-B133-05957E132051}">
      <dgm:prSet/>
      <dgm:spPr/>
      <dgm:t>
        <a:bodyPr/>
        <a:lstStyle/>
        <a:p>
          <a:endParaRPr lang="ru-RU"/>
        </a:p>
      </dgm:t>
    </dgm:pt>
    <dgm:pt modelId="{4AABEDFE-9EC1-4398-9E3E-2F5F0855B6A0}" type="parTrans" cxnId="{19667141-A8E5-460C-B133-05957E132051}">
      <dgm:prSet/>
      <dgm:spPr/>
      <dgm:t>
        <a:bodyPr/>
        <a:lstStyle/>
        <a:p>
          <a:endParaRPr lang="ru-RU"/>
        </a:p>
      </dgm:t>
    </dgm:pt>
    <dgm:pt modelId="{DBF5C2D7-D098-4F40-A851-F6C6D5A8179C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500" baseline="0" dirty="0">
            <a:solidFill>
              <a:srgbClr val="FF0000"/>
            </a:solidFill>
          </a:endParaRPr>
        </a:p>
      </dgm:t>
    </dgm:pt>
    <dgm:pt modelId="{38C795C4-06EA-45D6-B93A-AC447E76BE80}" type="sibTrans" cxnId="{27512E53-318E-4EE5-B46D-2349F5AF6455}">
      <dgm:prSet/>
      <dgm:spPr/>
      <dgm:t>
        <a:bodyPr/>
        <a:lstStyle/>
        <a:p>
          <a:endParaRPr lang="ru-RU"/>
        </a:p>
      </dgm:t>
    </dgm:pt>
    <dgm:pt modelId="{80D724BB-87CE-4DB7-9556-D6C9283B03D3}" type="parTrans" cxnId="{27512E53-318E-4EE5-B46D-2349F5AF6455}">
      <dgm:prSet/>
      <dgm:spPr/>
      <dgm:t>
        <a:bodyPr/>
        <a:lstStyle/>
        <a:p>
          <a:endParaRPr lang="ru-RU"/>
        </a:p>
      </dgm:t>
    </dgm:pt>
    <dgm:pt modelId="{C8DAF6E1-4532-4AAF-B6D5-5A75E60F4171}" type="pres">
      <dgm:prSet presAssocID="{A703C9AD-8EBA-47D7-97EB-99A569E0A1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5E07F-FB0F-428B-9E8E-DB8F6E63197C}" type="pres">
      <dgm:prSet presAssocID="{23CBF7C9-BB9D-48CD-B8F8-ECBBE22F2CA8}" presName="composite" presStyleCnt="0"/>
      <dgm:spPr/>
    </dgm:pt>
    <dgm:pt modelId="{7A78B3E3-7CBC-4AA7-BDA9-9242897707D6}" type="pres">
      <dgm:prSet presAssocID="{23CBF7C9-BB9D-48CD-B8F8-ECBBE22F2CA8}" presName="parentText" presStyleLbl="alignNode1" presStyleIdx="0" presStyleCnt="4" custLinFactNeighborY="-38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6A545-D25A-49FD-9AF3-1D10324CC0CC}" type="pres">
      <dgm:prSet presAssocID="{23CBF7C9-BB9D-48CD-B8F8-ECBBE22F2CA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BBEDF-88C9-430F-B3AE-61576A900B35}" type="pres">
      <dgm:prSet presAssocID="{82D57107-A16F-4E41-8A5C-0955C2E80B00}" presName="sp" presStyleCnt="0"/>
      <dgm:spPr/>
    </dgm:pt>
    <dgm:pt modelId="{FA42D483-85C0-4262-B4F1-6A06D9F7E58B}" type="pres">
      <dgm:prSet presAssocID="{B020C094-6A87-495A-8E36-4D47E940CE56}" presName="composite" presStyleCnt="0"/>
      <dgm:spPr/>
    </dgm:pt>
    <dgm:pt modelId="{278F9AE4-8954-4BE3-8E11-B4B2A733B39F}" type="pres">
      <dgm:prSet presAssocID="{B020C094-6A87-495A-8E36-4D47E940CE56}" presName="parentText" presStyleLbl="alignNode1" presStyleIdx="1" presStyleCnt="4" custLinFactNeighborX="0" custLinFactNeighborY="-106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178D2-45CE-4964-8C34-3A6BBB6BC05F}" type="pres">
      <dgm:prSet presAssocID="{B020C094-6A87-495A-8E36-4D47E940CE56}" presName="descendantText" presStyleLbl="alignAcc1" presStyleIdx="1" presStyleCnt="4" custScaleY="215717" custLinFactNeighborX="152" custLinFactNeighborY="-14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AE817-854E-4886-B8DD-497587285C23}" type="pres">
      <dgm:prSet presAssocID="{1B5D3BE4-CFCF-43B3-A370-4B35EFB90399}" presName="sp" presStyleCnt="0"/>
      <dgm:spPr/>
    </dgm:pt>
    <dgm:pt modelId="{69E25889-B12B-4F56-9D58-B4A83DCF7E2B}" type="pres">
      <dgm:prSet presAssocID="{982A25EB-830F-46B7-8E49-5219E58EAA75}" presName="composite" presStyleCnt="0"/>
      <dgm:spPr/>
    </dgm:pt>
    <dgm:pt modelId="{7409E287-23B6-470D-B40C-DC1C1FA7FA97}" type="pres">
      <dgm:prSet presAssocID="{982A25EB-830F-46B7-8E49-5219E58EAA75}" presName="parentText" presStyleLbl="alignNode1" presStyleIdx="2" presStyleCnt="4" custLinFactNeighborX="0" custLinFactNeighborY="-210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3EC3A-3430-4CED-A4DA-9D2B78CFE752}" type="pres">
      <dgm:prSet presAssocID="{982A25EB-830F-46B7-8E49-5219E58EAA75}" presName="descendantText" presStyleLbl="alignAcc1" presStyleIdx="2" presStyleCnt="4" custScaleX="100000" custScaleY="140694" custLinFactNeighborX="0" custLinFactNeighborY="24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07476-5355-4D25-82F1-C2228577B206}" type="pres">
      <dgm:prSet presAssocID="{412BF889-6DFD-4751-814B-F7AA5D9B2A99}" presName="sp" presStyleCnt="0"/>
      <dgm:spPr/>
    </dgm:pt>
    <dgm:pt modelId="{1315EAD4-104B-4FFE-A9DF-324F79DC41D5}" type="pres">
      <dgm:prSet presAssocID="{C20765C2-2CFD-46AE-9D4B-1A8E6F1CB031}" presName="composite" presStyleCnt="0"/>
      <dgm:spPr/>
    </dgm:pt>
    <dgm:pt modelId="{CD4CBC91-8E24-42D7-84BD-DD09D329CAAD}" type="pres">
      <dgm:prSet presAssocID="{C20765C2-2CFD-46AE-9D4B-1A8E6F1CB031}" presName="parentText" presStyleLbl="alignNode1" presStyleIdx="3" presStyleCnt="4" custLinFactNeighborX="0" custLinFactNeighborY="-31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70F46-7845-4782-8ABA-E677B512FF66}" type="pres">
      <dgm:prSet presAssocID="{C20765C2-2CFD-46AE-9D4B-1A8E6F1CB031}" presName="descendantText" presStyleLbl="alignAcc1" presStyleIdx="3" presStyleCnt="4" custScaleY="126482" custLinFactNeighborX="91" custLinFactNeighborY="29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DA707-377A-4CAB-A1D2-6AA5F67B1CFF}" type="presOf" srcId="{B020C094-6A87-495A-8E36-4D47E940CE56}" destId="{278F9AE4-8954-4BE3-8E11-B4B2A733B39F}" srcOrd="0" destOrd="0" presId="urn:microsoft.com/office/officeart/2005/8/layout/chevron2"/>
    <dgm:cxn modelId="{04642E89-5CE2-4B50-81B0-66F799BB01C1}" type="presOf" srcId="{12A5ECBA-007E-4772-99B4-56D02793E7D9}" destId="{869178D2-45CE-4964-8C34-3A6BBB6BC05F}" srcOrd="0" destOrd="6" presId="urn:microsoft.com/office/officeart/2005/8/layout/chevron2"/>
    <dgm:cxn modelId="{CD161991-907C-43A4-951C-31ECBC15D350}" srcId="{B020C094-6A87-495A-8E36-4D47E940CE56}" destId="{EF5648B7-DF23-4DFD-A140-0370F551AEFF}" srcOrd="8" destOrd="0" parTransId="{9069FD19-BB87-4F28-AAA6-67754D9C39CB}" sibTransId="{128FB5AA-6100-4435-930E-FF1E716C3FDA}"/>
    <dgm:cxn modelId="{24391AD7-BF40-4351-A96D-FA39805A0994}" srcId="{B020C094-6A87-495A-8E36-4D47E940CE56}" destId="{727A55D1-6979-4E28-8C36-0A371E7D4352}" srcOrd="21" destOrd="0" parTransId="{A45E451F-F600-48C2-BB65-265FC1EB010C}" sibTransId="{9EC308AD-E863-4859-BDDD-E264EB8A4AEF}"/>
    <dgm:cxn modelId="{ACAE0C7B-2DB0-4452-862B-DC7442F08B8B}" srcId="{B020C094-6A87-495A-8E36-4D47E940CE56}" destId="{D949284D-A14E-4B42-90A2-1688EA413AF0}" srcOrd="16" destOrd="0" parTransId="{65901165-D82A-4AF3-9339-35DCEAA78A6E}" sibTransId="{6491E1C4-B7D6-4731-B3C0-C1A725ABB817}"/>
    <dgm:cxn modelId="{C84964E5-7834-42D8-84FC-7471CCC00086}" type="presOf" srcId="{BBDD6F54-BD7C-4A8C-934D-C8ED5335E1B4}" destId="{869178D2-45CE-4964-8C34-3A6BBB6BC05F}" srcOrd="0" destOrd="9" presId="urn:microsoft.com/office/officeart/2005/8/layout/chevron2"/>
    <dgm:cxn modelId="{6FDBFC6F-4AEA-4E62-89CC-81D2C8473FB4}" type="presOf" srcId="{6DCF1BA8-56DE-4E9D-897C-E33F4F40D41E}" destId="{869178D2-45CE-4964-8C34-3A6BBB6BC05F}" srcOrd="0" destOrd="13" presId="urn:microsoft.com/office/officeart/2005/8/layout/chevron2"/>
    <dgm:cxn modelId="{8C47AB1A-D05D-43C8-87D9-2701775838A9}" type="presOf" srcId="{4C758DDD-8BD7-4D1E-A7A1-CF4FEE72C3DA}" destId="{869178D2-45CE-4964-8C34-3A6BBB6BC05F}" srcOrd="0" destOrd="19" presId="urn:microsoft.com/office/officeart/2005/8/layout/chevron2"/>
    <dgm:cxn modelId="{2CDD872B-DBA4-4E34-8F8A-500257F881D8}" srcId="{982A25EB-830F-46B7-8E49-5219E58EAA75}" destId="{D53B1C1E-19FD-4CA6-A0B8-9ABB27D600AA}" srcOrd="0" destOrd="0" parTransId="{976640E1-87D9-452F-B3A7-B02E52188A1F}" sibTransId="{48BCE3A8-B288-4040-9F7B-70657B20BB35}"/>
    <dgm:cxn modelId="{F9FC91DF-92E6-4196-94C9-2D9198C610CA}" type="presOf" srcId="{89BBF9F0-C792-47BC-B869-AC4542DE83BB}" destId="{869178D2-45CE-4964-8C34-3A6BBB6BC05F}" srcOrd="0" destOrd="22" presId="urn:microsoft.com/office/officeart/2005/8/layout/chevron2"/>
    <dgm:cxn modelId="{C73F7391-CA6B-403F-A024-872866041FC9}" srcId="{A703C9AD-8EBA-47D7-97EB-99A569E0A1A7}" destId="{23CBF7C9-BB9D-48CD-B8F8-ECBBE22F2CA8}" srcOrd="0" destOrd="0" parTransId="{983D3011-7114-4302-9B74-A64D57A4BBD1}" sibTransId="{82D57107-A16F-4E41-8A5C-0955C2E80B00}"/>
    <dgm:cxn modelId="{DB8E7548-28DE-4AF9-B765-0C37D0844249}" type="presOf" srcId="{23CBF7C9-BB9D-48CD-B8F8-ECBBE22F2CA8}" destId="{7A78B3E3-7CBC-4AA7-BDA9-9242897707D6}" srcOrd="0" destOrd="0" presId="urn:microsoft.com/office/officeart/2005/8/layout/chevron2"/>
    <dgm:cxn modelId="{183FB99E-8ACF-406B-A193-1E1323405C92}" type="presOf" srcId="{A703C9AD-8EBA-47D7-97EB-99A569E0A1A7}" destId="{C8DAF6E1-4532-4AAF-B6D5-5A75E60F4171}" srcOrd="0" destOrd="0" presId="urn:microsoft.com/office/officeart/2005/8/layout/chevron2"/>
    <dgm:cxn modelId="{29859404-109C-4FC6-8CAE-C68CF61ADE02}" type="presOf" srcId="{263A1257-3434-479E-BCF0-5AE973AFF4AA}" destId="{869178D2-45CE-4964-8C34-3A6BBB6BC05F}" srcOrd="0" destOrd="7" presId="urn:microsoft.com/office/officeart/2005/8/layout/chevron2"/>
    <dgm:cxn modelId="{ABF18EEF-B9D5-42E0-A7CC-8FE80F32BB63}" srcId="{C20765C2-2CFD-46AE-9D4B-1A8E6F1CB031}" destId="{F5EDE9A7-F661-4725-B929-607CEC5157E3}" srcOrd="0" destOrd="0" parTransId="{592759FF-C85F-441F-8A4E-47D760E13C5C}" sibTransId="{92ECD9FE-F4BC-4ED8-83AA-65677A0053F5}"/>
    <dgm:cxn modelId="{A87FB7CC-FB32-4C32-A3B8-267CD2250539}" type="presOf" srcId="{FF957D36-4EF5-49C3-8D4D-EF590500D267}" destId="{869178D2-45CE-4964-8C34-3A6BBB6BC05F}" srcOrd="0" destOrd="10" presId="urn:microsoft.com/office/officeart/2005/8/layout/chevron2"/>
    <dgm:cxn modelId="{1EF33F4A-1BE2-43C7-A4B7-37B73AEDEF91}" type="presOf" srcId="{C20765C2-2CFD-46AE-9D4B-1A8E6F1CB031}" destId="{CD4CBC91-8E24-42D7-84BD-DD09D329CAAD}" srcOrd="0" destOrd="0" presId="urn:microsoft.com/office/officeart/2005/8/layout/chevron2"/>
    <dgm:cxn modelId="{9B9515D8-C8EA-426E-820F-14269E2094E2}" type="presOf" srcId="{00A4895B-8175-45F1-A75A-519322CC817E}" destId="{869178D2-45CE-4964-8C34-3A6BBB6BC05F}" srcOrd="0" destOrd="12" presId="urn:microsoft.com/office/officeart/2005/8/layout/chevron2"/>
    <dgm:cxn modelId="{9DE7E921-0DF0-4508-948B-438C3AD6F796}" srcId="{B020C094-6A87-495A-8E36-4D47E940CE56}" destId="{89BBF9F0-C792-47BC-B869-AC4542DE83BB}" srcOrd="22" destOrd="0" parTransId="{E1A2C471-94D9-499C-8DB1-9EE7BDAAC46B}" sibTransId="{32CD3CF1-EB88-417F-8983-14AF7278EB24}"/>
    <dgm:cxn modelId="{DEAA2FC0-3C32-4620-9709-B64E90636AB1}" type="presOf" srcId="{5F2B9F00-2FB6-432E-BB7C-F80747E3E265}" destId="{869178D2-45CE-4964-8C34-3A6BBB6BC05F}" srcOrd="0" destOrd="18" presId="urn:microsoft.com/office/officeart/2005/8/layout/chevron2"/>
    <dgm:cxn modelId="{9AC743F3-A3B9-4469-9804-52B5B4F0E3D7}" type="presOf" srcId="{727A55D1-6979-4E28-8C36-0A371E7D4352}" destId="{869178D2-45CE-4964-8C34-3A6BBB6BC05F}" srcOrd="0" destOrd="21" presId="urn:microsoft.com/office/officeart/2005/8/layout/chevron2"/>
    <dgm:cxn modelId="{86C94E3D-D196-4D0F-94DB-A0657B1C162D}" srcId="{B020C094-6A87-495A-8E36-4D47E940CE56}" destId="{6EE98712-A758-4171-A458-9DE6B168E801}" srcOrd="0" destOrd="0" parTransId="{DD5637A7-0EB3-4FF2-AC15-CF12FFCE4B55}" sibTransId="{D15988D4-0160-4719-95EC-8A6F0CE64C16}"/>
    <dgm:cxn modelId="{D0BF4189-D59D-4CC5-BD4C-8A34D3120487}" srcId="{B020C094-6A87-495A-8E36-4D47E940CE56}" destId="{462BD96F-50B9-4E94-8F21-14575DE183E6}" srcOrd="2" destOrd="0" parTransId="{106170ED-7A94-447C-923D-8770A0B35199}" sibTransId="{7C409D63-9ED3-4778-8594-7ACAD91A00B2}"/>
    <dgm:cxn modelId="{C4060A60-DC02-4079-BBD2-9BB7F5F5034C}" type="presOf" srcId="{5EB6FFD5-219F-4FE4-A3B1-1315AC1B6CD9}" destId="{DB16A545-D25A-49FD-9AF3-1D10324CC0CC}" srcOrd="0" destOrd="0" presId="urn:microsoft.com/office/officeart/2005/8/layout/chevron2"/>
    <dgm:cxn modelId="{373CE2C9-6227-4552-A9D9-766F2CD2DA03}" type="presOf" srcId="{B1AFEF3D-F18A-4C1A-9D2C-D375D9CAD087}" destId="{869178D2-45CE-4964-8C34-3A6BBB6BC05F}" srcOrd="0" destOrd="14" presId="urn:microsoft.com/office/officeart/2005/8/layout/chevron2"/>
    <dgm:cxn modelId="{30C489B1-619E-48E0-8BAA-B8369276D419}" srcId="{B020C094-6A87-495A-8E36-4D47E940CE56}" destId="{BBDD6F54-BD7C-4A8C-934D-C8ED5335E1B4}" srcOrd="9" destOrd="0" parTransId="{D25146E1-4CF7-4272-98EF-E5CBE3E72454}" sibTransId="{990BABCC-CD01-4D2C-A810-937AE82E6835}"/>
    <dgm:cxn modelId="{BC5C4533-72E6-479F-96DE-9A51D61A010E}" type="presOf" srcId="{DBF5C2D7-D098-4F40-A851-F6C6D5A8179C}" destId="{869178D2-45CE-4964-8C34-3A6BBB6BC05F}" srcOrd="0" destOrd="11" presId="urn:microsoft.com/office/officeart/2005/8/layout/chevron2"/>
    <dgm:cxn modelId="{27512E53-318E-4EE5-B46D-2349F5AF6455}" srcId="{B020C094-6A87-495A-8E36-4D47E940CE56}" destId="{DBF5C2D7-D098-4F40-A851-F6C6D5A8179C}" srcOrd="11" destOrd="0" parTransId="{80D724BB-87CE-4DB7-9556-D6C9283B03D3}" sibTransId="{38C795C4-06EA-45D6-B93A-AC447E76BE80}"/>
    <dgm:cxn modelId="{016036E2-F5FB-4DAF-9157-0065CDAB4E0E}" type="presOf" srcId="{D949284D-A14E-4B42-90A2-1688EA413AF0}" destId="{869178D2-45CE-4964-8C34-3A6BBB6BC05F}" srcOrd="0" destOrd="16" presId="urn:microsoft.com/office/officeart/2005/8/layout/chevron2"/>
    <dgm:cxn modelId="{4C14A49F-1803-4C45-9AD9-1ECC5AFB0488}" type="presOf" srcId="{D53B1C1E-19FD-4CA6-A0B8-9ABB27D600AA}" destId="{1853EC3A-3430-4CED-A4DA-9D2B78CFE752}" srcOrd="0" destOrd="0" presId="urn:microsoft.com/office/officeart/2005/8/layout/chevron2"/>
    <dgm:cxn modelId="{313325A9-8779-4215-A2B3-F045A12913C0}" srcId="{B020C094-6A87-495A-8E36-4D47E940CE56}" destId="{E0A5D221-15C7-45B8-97D5-92F13492DD0A}" srcOrd="1" destOrd="0" parTransId="{96642FFD-3A65-4DF2-A4E7-4C343D987B5B}" sibTransId="{8F717142-AD0B-4550-87F4-D857C449C5EF}"/>
    <dgm:cxn modelId="{4C9ECD7D-5E87-4BCB-970E-B9D20CD5DA9A}" type="presOf" srcId="{55715C1C-26BE-46E7-9A09-832B7BFBC191}" destId="{869178D2-45CE-4964-8C34-3A6BBB6BC05F}" srcOrd="0" destOrd="5" presId="urn:microsoft.com/office/officeart/2005/8/layout/chevron2"/>
    <dgm:cxn modelId="{3A088BD7-36AD-4EF7-8FD1-D8691219ACA1}" srcId="{A703C9AD-8EBA-47D7-97EB-99A569E0A1A7}" destId="{B020C094-6A87-495A-8E36-4D47E940CE56}" srcOrd="1" destOrd="0" parTransId="{980B2C5A-E3DD-4E40-A163-B6630D794C95}" sibTransId="{1B5D3BE4-CFCF-43B3-A370-4B35EFB90399}"/>
    <dgm:cxn modelId="{76615E75-7D08-471E-BD48-F22F35177E71}" srcId="{B020C094-6A87-495A-8E36-4D47E940CE56}" destId="{4A0DB7E2-AEB1-4A7C-ADDE-A9C30277132F}" srcOrd="3" destOrd="0" parTransId="{78C35019-B7BC-4692-9357-1147B70A561F}" sibTransId="{3D3983E0-C993-4525-BBB3-1DC00F9EBEF4}"/>
    <dgm:cxn modelId="{AAD2237A-36A8-481D-B065-4C49E087A3D4}" type="presOf" srcId="{186A5BD9-C3BE-4E8F-A74D-9D98B18547C9}" destId="{DB16A545-D25A-49FD-9AF3-1D10324CC0CC}" srcOrd="0" destOrd="1" presId="urn:microsoft.com/office/officeart/2005/8/layout/chevron2"/>
    <dgm:cxn modelId="{4B1307B1-1B20-4BA5-BF3E-ECB0C5B2E592}" srcId="{B020C094-6A87-495A-8E36-4D47E940CE56}" destId="{6DCF1BA8-56DE-4E9D-897C-E33F4F40D41E}" srcOrd="13" destOrd="0" parTransId="{4C5CA95C-5AB9-44CE-9078-C9F886C71899}" sibTransId="{CD6BE45E-0E46-483D-A90E-23406C9BA17B}"/>
    <dgm:cxn modelId="{4EFF2647-E8D4-4571-8B08-090ABEC28BE9}" type="presOf" srcId="{413DA416-7EB3-4034-87A1-D3379A631A2E}" destId="{869178D2-45CE-4964-8C34-3A6BBB6BC05F}" srcOrd="0" destOrd="4" presId="urn:microsoft.com/office/officeart/2005/8/layout/chevron2"/>
    <dgm:cxn modelId="{ADEEBEE2-6E6E-4900-9F0F-351C04009199}" type="presOf" srcId="{F5EDE9A7-F661-4725-B929-607CEC5157E3}" destId="{DDF70F46-7845-4782-8ABA-E677B512FF66}" srcOrd="0" destOrd="0" presId="urn:microsoft.com/office/officeart/2005/8/layout/chevron2"/>
    <dgm:cxn modelId="{12C72D2B-8F11-4B8D-9944-D69A5432ADB1}" srcId="{A703C9AD-8EBA-47D7-97EB-99A569E0A1A7}" destId="{C20765C2-2CFD-46AE-9D4B-1A8E6F1CB031}" srcOrd="3" destOrd="0" parTransId="{2D96112A-E63E-4465-B101-CB8979482AF6}" sibTransId="{E8AF96EF-DF92-4417-8F2F-0BAEE2A5FF68}"/>
    <dgm:cxn modelId="{FFC32F6C-6690-4475-A302-4ED5C7F5086F}" type="presOf" srcId="{6EE98712-A758-4171-A458-9DE6B168E801}" destId="{869178D2-45CE-4964-8C34-3A6BBB6BC05F}" srcOrd="0" destOrd="0" presId="urn:microsoft.com/office/officeart/2005/8/layout/chevron2"/>
    <dgm:cxn modelId="{D56D4BFD-B3A6-4B8C-8FBD-388998BC3A5B}" type="presOf" srcId="{92D00178-D97F-4687-8D1A-24585F5A3B95}" destId="{869178D2-45CE-4964-8C34-3A6BBB6BC05F}" srcOrd="0" destOrd="15" presId="urn:microsoft.com/office/officeart/2005/8/layout/chevron2"/>
    <dgm:cxn modelId="{AAD53985-D50A-41D1-BE31-670443C78733}" type="presOf" srcId="{AB1D05BB-4817-4A5A-B6DF-9BC43D6B6C86}" destId="{869178D2-45CE-4964-8C34-3A6BBB6BC05F}" srcOrd="0" destOrd="23" presId="urn:microsoft.com/office/officeart/2005/8/layout/chevron2"/>
    <dgm:cxn modelId="{848659B2-6722-4AF1-9BAC-C33274A19DF1}" srcId="{B020C094-6A87-495A-8E36-4D47E940CE56}" destId="{B1AFEF3D-F18A-4C1A-9D2C-D375D9CAD087}" srcOrd="14" destOrd="0" parTransId="{491364E1-4050-4F5D-8471-558CB50A9564}" sibTransId="{4289F785-66BB-4623-B7AC-411F2F859BD6}"/>
    <dgm:cxn modelId="{10103B5A-2A18-4C5B-95BD-B08217DEE92D}" type="presOf" srcId="{A184122A-75ED-4EE0-B464-0096AE63BEA5}" destId="{869178D2-45CE-4964-8C34-3A6BBB6BC05F}" srcOrd="0" destOrd="17" presId="urn:microsoft.com/office/officeart/2005/8/layout/chevron2"/>
    <dgm:cxn modelId="{BA5A6F30-B6F8-42EE-9B1D-81999F4FA4A7}" type="presOf" srcId="{CD748B21-86DC-4CDD-8F23-AF64EC3015DB}" destId="{869178D2-45CE-4964-8C34-3A6BBB6BC05F}" srcOrd="0" destOrd="20" presId="urn:microsoft.com/office/officeart/2005/8/layout/chevron2"/>
    <dgm:cxn modelId="{25ED3E16-A106-469F-8737-D33E036C898E}" srcId="{B020C094-6A87-495A-8E36-4D47E940CE56}" destId="{AB1D05BB-4817-4A5A-B6DF-9BC43D6B6C86}" srcOrd="23" destOrd="0" parTransId="{D8BD1ED3-2DB5-44FA-89A9-E09BCDED5908}" sibTransId="{836255CD-BB79-4A8C-AA50-8E65021F7822}"/>
    <dgm:cxn modelId="{D1BD91A9-2582-414B-97A3-60370774FD43}" srcId="{B020C094-6A87-495A-8E36-4D47E940CE56}" destId="{CD748B21-86DC-4CDD-8F23-AF64EC3015DB}" srcOrd="20" destOrd="0" parTransId="{22646EE3-EE16-4335-8AB6-FA69EA737E79}" sibTransId="{E6472E55-4703-4E8C-A60E-051764781845}"/>
    <dgm:cxn modelId="{2D98C046-5734-403A-A811-B4F657FA8790}" srcId="{B020C094-6A87-495A-8E36-4D47E940CE56}" destId="{FF957D36-4EF5-49C3-8D4D-EF590500D267}" srcOrd="10" destOrd="0" parTransId="{3A1A5B4F-514E-4CF1-AA38-846CFF27F0A4}" sibTransId="{FBED811A-65D9-4929-B696-0452D7A14BB6}"/>
    <dgm:cxn modelId="{19667141-A8E5-460C-B133-05957E132051}" srcId="{B020C094-6A87-495A-8E36-4D47E940CE56}" destId="{00A4895B-8175-45F1-A75A-519322CC817E}" srcOrd="12" destOrd="0" parTransId="{4AABEDFE-9EC1-4398-9E3E-2F5F0855B6A0}" sibTransId="{DF67AFD1-B3E5-41FC-BCAC-3AABDD2D9533}"/>
    <dgm:cxn modelId="{F67F29A4-AA2D-4FF7-BFA0-BDCC329768B5}" type="presOf" srcId="{4A0DB7E2-AEB1-4A7C-ADDE-A9C30277132F}" destId="{869178D2-45CE-4964-8C34-3A6BBB6BC05F}" srcOrd="0" destOrd="3" presId="urn:microsoft.com/office/officeart/2005/8/layout/chevron2"/>
    <dgm:cxn modelId="{BC4C9CFC-D4D4-497E-A859-BF7770867B62}" srcId="{A703C9AD-8EBA-47D7-97EB-99A569E0A1A7}" destId="{982A25EB-830F-46B7-8E49-5219E58EAA75}" srcOrd="2" destOrd="0" parTransId="{4730468C-7417-4FF2-90EB-3B216344A980}" sibTransId="{412BF889-6DFD-4751-814B-F7AA5D9B2A99}"/>
    <dgm:cxn modelId="{FED18220-AD8E-4120-897F-CEF4FC9ECD4B}" type="presOf" srcId="{982A25EB-830F-46B7-8E49-5219E58EAA75}" destId="{7409E287-23B6-470D-B40C-DC1C1FA7FA97}" srcOrd="0" destOrd="0" presId="urn:microsoft.com/office/officeart/2005/8/layout/chevron2"/>
    <dgm:cxn modelId="{2B44AA87-D8E5-4857-AF71-9F5D742A6B36}" type="presOf" srcId="{EF5648B7-DF23-4DFD-A140-0370F551AEFF}" destId="{869178D2-45CE-4964-8C34-3A6BBB6BC05F}" srcOrd="0" destOrd="8" presId="urn:microsoft.com/office/officeart/2005/8/layout/chevron2"/>
    <dgm:cxn modelId="{641FA86F-D39A-4464-9F42-02DCE08C44A3}" type="presOf" srcId="{462BD96F-50B9-4E94-8F21-14575DE183E6}" destId="{869178D2-45CE-4964-8C34-3A6BBB6BC05F}" srcOrd="0" destOrd="2" presId="urn:microsoft.com/office/officeart/2005/8/layout/chevron2"/>
    <dgm:cxn modelId="{44710967-B26A-4D8B-BD2E-75AA770BEB1A}" srcId="{B020C094-6A87-495A-8E36-4D47E940CE56}" destId="{12A5ECBA-007E-4772-99B4-56D02793E7D9}" srcOrd="6" destOrd="0" parTransId="{B09F5EEF-B96E-46C7-9293-3838E3DCD867}" sibTransId="{FC78D8FE-02A8-4955-B506-336562E4C967}"/>
    <dgm:cxn modelId="{89853E6F-481C-403C-881B-1E393F60ADF7}" srcId="{B020C094-6A87-495A-8E36-4D47E940CE56}" destId="{413DA416-7EB3-4034-87A1-D3379A631A2E}" srcOrd="4" destOrd="0" parTransId="{E4600303-7C6F-46A1-A9C4-1C50FA3DA0AD}" sibTransId="{DD82ADBE-1E31-4C77-A793-CD3C025C8F53}"/>
    <dgm:cxn modelId="{644066C9-91C0-4BC1-87DF-DF4A0DDFBFD9}" srcId="{B020C094-6A87-495A-8E36-4D47E940CE56}" destId="{A184122A-75ED-4EE0-B464-0096AE63BEA5}" srcOrd="17" destOrd="0" parTransId="{E6013893-4129-4B4F-8E8B-528CE60460C0}" sibTransId="{AAFB8F26-A473-49CE-918F-44CDCDB6AFFE}"/>
    <dgm:cxn modelId="{117E0054-A6E5-405D-AC66-62E716A6A670}" srcId="{B020C094-6A87-495A-8E36-4D47E940CE56}" destId="{4C758DDD-8BD7-4D1E-A7A1-CF4FEE72C3DA}" srcOrd="19" destOrd="0" parTransId="{E5A47736-36F7-4D04-B15E-FD9F2C0DB65B}" sibTransId="{8AC27123-5D6D-4E44-9671-194FAA009231}"/>
    <dgm:cxn modelId="{4E64C6F3-7663-4F34-9417-EE8DC501FCC2}" type="presOf" srcId="{E0A5D221-15C7-45B8-97D5-92F13492DD0A}" destId="{869178D2-45CE-4964-8C34-3A6BBB6BC05F}" srcOrd="0" destOrd="1" presId="urn:microsoft.com/office/officeart/2005/8/layout/chevron2"/>
    <dgm:cxn modelId="{54119A52-8074-47A3-8327-7226F29FE105}" srcId="{B020C094-6A87-495A-8E36-4D47E940CE56}" destId="{5F2B9F00-2FB6-432E-BB7C-F80747E3E265}" srcOrd="18" destOrd="0" parTransId="{B152908F-31F7-4E88-AE67-0D52AC724838}" sibTransId="{E8F113F2-8E6D-48F6-978D-AC581D0D5189}"/>
    <dgm:cxn modelId="{4B81E983-B51C-4A4B-9072-96FECD02FE95}" srcId="{B020C094-6A87-495A-8E36-4D47E940CE56}" destId="{263A1257-3434-479E-BCF0-5AE973AFF4AA}" srcOrd="7" destOrd="0" parTransId="{4AE5A6C8-1218-456F-A9D9-ED9EBFED26ED}" sibTransId="{FBD8CA8E-4DAE-4CA8-ABE8-0C1ED6E0288B}"/>
    <dgm:cxn modelId="{D4674914-1029-429E-BD4E-E34D37679D99}" srcId="{B020C094-6A87-495A-8E36-4D47E940CE56}" destId="{55715C1C-26BE-46E7-9A09-832B7BFBC191}" srcOrd="5" destOrd="0" parTransId="{1A9ADAA3-CCA2-41DC-8F10-8FFEF996E04A}" sibTransId="{E8D954D4-0C65-4A73-8746-323C679B88B7}"/>
    <dgm:cxn modelId="{A0E37541-D4C9-49C9-B9EE-71412F6DD7AA}" srcId="{23CBF7C9-BB9D-48CD-B8F8-ECBBE22F2CA8}" destId="{186A5BD9-C3BE-4E8F-A74D-9D98B18547C9}" srcOrd="1" destOrd="0" parTransId="{7E5136E5-82E1-4848-8342-5A92AC58034D}" sibTransId="{9FAA52B1-7665-42B6-8D69-A0CA73092CA4}"/>
    <dgm:cxn modelId="{32F8E25D-1862-4B0A-A536-F3A39F8C6957}" srcId="{B020C094-6A87-495A-8E36-4D47E940CE56}" destId="{92D00178-D97F-4687-8D1A-24585F5A3B95}" srcOrd="15" destOrd="0" parTransId="{4C6DFC0F-5B1B-497A-8BCB-C26375917DF2}" sibTransId="{387AB327-FB2F-4DFA-9227-B2E19543DEFD}"/>
    <dgm:cxn modelId="{9A0C1BE6-498C-4947-A3F3-B9B36B69A04A}" srcId="{23CBF7C9-BB9D-48CD-B8F8-ECBBE22F2CA8}" destId="{5EB6FFD5-219F-4FE4-A3B1-1315AC1B6CD9}" srcOrd="0" destOrd="0" parTransId="{317CCEC0-85D6-4DD8-AB6F-703724F44156}" sibTransId="{880F69D3-2FA4-430E-814C-A94866784F9C}"/>
    <dgm:cxn modelId="{15ABCA04-7DA7-4725-A275-F0F79B140DA7}" type="presParOf" srcId="{C8DAF6E1-4532-4AAF-B6D5-5A75E60F4171}" destId="{30E5E07F-FB0F-428B-9E8E-DB8F6E63197C}" srcOrd="0" destOrd="0" presId="urn:microsoft.com/office/officeart/2005/8/layout/chevron2"/>
    <dgm:cxn modelId="{BE2F40E7-EE9E-4679-87A1-589CE536D88E}" type="presParOf" srcId="{30E5E07F-FB0F-428B-9E8E-DB8F6E63197C}" destId="{7A78B3E3-7CBC-4AA7-BDA9-9242897707D6}" srcOrd="0" destOrd="0" presId="urn:microsoft.com/office/officeart/2005/8/layout/chevron2"/>
    <dgm:cxn modelId="{2E2CE7EA-4747-438A-84C7-44E1D8FAEC2C}" type="presParOf" srcId="{30E5E07F-FB0F-428B-9E8E-DB8F6E63197C}" destId="{DB16A545-D25A-49FD-9AF3-1D10324CC0CC}" srcOrd="1" destOrd="0" presId="urn:microsoft.com/office/officeart/2005/8/layout/chevron2"/>
    <dgm:cxn modelId="{3D8F832E-4F59-45B8-89E3-6F02B393430E}" type="presParOf" srcId="{C8DAF6E1-4532-4AAF-B6D5-5A75E60F4171}" destId="{DEDBBEDF-88C9-430F-B3AE-61576A900B35}" srcOrd="1" destOrd="0" presId="urn:microsoft.com/office/officeart/2005/8/layout/chevron2"/>
    <dgm:cxn modelId="{6BCBDA82-0C8D-46BB-9FF8-3C48C0219134}" type="presParOf" srcId="{C8DAF6E1-4532-4AAF-B6D5-5A75E60F4171}" destId="{FA42D483-85C0-4262-B4F1-6A06D9F7E58B}" srcOrd="2" destOrd="0" presId="urn:microsoft.com/office/officeart/2005/8/layout/chevron2"/>
    <dgm:cxn modelId="{153B16B1-237A-4F89-ABD2-3DCBBBD2397A}" type="presParOf" srcId="{FA42D483-85C0-4262-B4F1-6A06D9F7E58B}" destId="{278F9AE4-8954-4BE3-8E11-B4B2A733B39F}" srcOrd="0" destOrd="0" presId="urn:microsoft.com/office/officeart/2005/8/layout/chevron2"/>
    <dgm:cxn modelId="{8607FC74-992C-4AC7-BBF6-21F1B6C79D4F}" type="presParOf" srcId="{FA42D483-85C0-4262-B4F1-6A06D9F7E58B}" destId="{869178D2-45CE-4964-8C34-3A6BBB6BC05F}" srcOrd="1" destOrd="0" presId="urn:microsoft.com/office/officeart/2005/8/layout/chevron2"/>
    <dgm:cxn modelId="{47C5A606-5055-45B6-8751-F9F18186FB18}" type="presParOf" srcId="{C8DAF6E1-4532-4AAF-B6D5-5A75E60F4171}" destId="{372AE817-854E-4886-B8DD-497587285C23}" srcOrd="3" destOrd="0" presId="urn:microsoft.com/office/officeart/2005/8/layout/chevron2"/>
    <dgm:cxn modelId="{8E255491-5717-4905-BB74-637AC12F8B02}" type="presParOf" srcId="{C8DAF6E1-4532-4AAF-B6D5-5A75E60F4171}" destId="{69E25889-B12B-4F56-9D58-B4A83DCF7E2B}" srcOrd="4" destOrd="0" presId="urn:microsoft.com/office/officeart/2005/8/layout/chevron2"/>
    <dgm:cxn modelId="{D330C0E5-ECE3-41DB-8A8A-B00AFB2B32D6}" type="presParOf" srcId="{69E25889-B12B-4F56-9D58-B4A83DCF7E2B}" destId="{7409E287-23B6-470D-B40C-DC1C1FA7FA97}" srcOrd="0" destOrd="0" presId="urn:microsoft.com/office/officeart/2005/8/layout/chevron2"/>
    <dgm:cxn modelId="{8752185F-A242-4C51-B007-CD344684CEAB}" type="presParOf" srcId="{69E25889-B12B-4F56-9D58-B4A83DCF7E2B}" destId="{1853EC3A-3430-4CED-A4DA-9D2B78CFE752}" srcOrd="1" destOrd="0" presId="urn:microsoft.com/office/officeart/2005/8/layout/chevron2"/>
    <dgm:cxn modelId="{DBF22350-081A-4FA8-8F44-E40AD2D1BE59}" type="presParOf" srcId="{C8DAF6E1-4532-4AAF-B6D5-5A75E60F4171}" destId="{CDC07476-5355-4D25-82F1-C2228577B206}" srcOrd="5" destOrd="0" presId="urn:microsoft.com/office/officeart/2005/8/layout/chevron2"/>
    <dgm:cxn modelId="{4FC3964B-7DD7-4C0B-B133-39498D0615D3}" type="presParOf" srcId="{C8DAF6E1-4532-4AAF-B6D5-5A75E60F4171}" destId="{1315EAD4-104B-4FFE-A9DF-324F79DC41D5}" srcOrd="6" destOrd="0" presId="urn:microsoft.com/office/officeart/2005/8/layout/chevron2"/>
    <dgm:cxn modelId="{AE2BF9DA-0ED5-4676-802C-AA2236D463E3}" type="presParOf" srcId="{1315EAD4-104B-4FFE-A9DF-324F79DC41D5}" destId="{CD4CBC91-8E24-42D7-84BD-DD09D329CAAD}" srcOrd="0" destOrd="0" presId="urn:microsoft.com/office/officeart/2005/8/layout/chevron2"/>
    <dgm:cxn modelId="{ECFF9D62-6565-4FCB-9176-18430F08D8A5}" type="presParOf" srcId="{1315EAD4-104B-4FFE-A9DF-324F79DC41D5}" destId="{DDF70F46-7845-4782-8ABA-E677B512FF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69DEE-4B1B-483F-8039-05B76408746F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D51B3-A7C3-43E8-AFCC-3F26F30AAB34}">
      <dgm:prSet phldrT="[Текст]" custT="1"/>
      <dgm:spPr/>
      <dgm:t>
        <a:bodyPr/>
        <a:lstStyle/>
        <a:p>
          <a:r>
            <a:rPr lang="ru-RU" sz="20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ru-RU" sz="2000" b="1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01.01.2019</a:t>
          </a:r>
          <a:r>
            <a:rPr lang="ru-RU" sz="20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u="sng" dirty="0" smtClean="0"/>
            <a:t>органы местного самоуправления </a:t>
          </a:r>
          <a:r>
            <a:rPr lang="ru-RU" sz="2000" b="1" dirty="0" smtClean="0"/>
            <a:t>наделяются полномочиями по:</a:t>
          </a:r>
          <a:endParaRPr lang="ru-RU" sz="2000" b="1" dirty="0"/>
        </a:p>
      </dgm:t>
    </dgm:pt>
    <dgm:pt modelId="{AD429E8C-C532-4E4C-BA06-F694133325D5}" type="parTrans" cxnId="{100E8A6A-D452-47B8-8AFD-880E6952B458}">
      <dgm:prSet/>
      <dgm:spPr/>
      <dgm:t>
        <a:bodyPr/>
        <a:lstStyle/>
        <a:p>
          <a:endParaRPr lang="ru-RU"/>
        </a:p>
      </dgm:t>
    </dgm:pt>
    <dgm:pt modelId="{F188994E-EE22-4C82-8D2D-B18933460B4C}" type="sibTrans" cxnId="{100E8A6A-D452-47B8-8AFD-880E6952B458}">
      <dgm:prSet/>
      <dgm:spPr/>
      <dgm:t>
        <a:bodyPr/>
        <a:lstStyle/>
        <a:p>
          <a:endParaRPr lang="ru-RU"/>
        </a:p>
      </dgm:t>
    </dgm:pt>
    <dgm:pt modelId="{BA337EE7-9A77-417F-A8E4-F404BC084621}">
      <dgm:prSet custT="1"/>
      <dgm:spPr/>
      <dgm:t>
        <a:bodyPr/>
        <a:lstStyle/>
        <a:p>
          <a:r>
            <a:rPr lang="ru-RU" sz="1600" b="1" dirty="0" smtClean="0"/>
            <a:t>организации экологического воспитания и формированию экологической культуры в области обращения с ТКО.</a:t>
          </a:r>
          <a:endParaRPr lang="ru-RU" sz="1600" b="1" dirty="0"/>
        </a:p>
      </dgm:t>
    </dgm:pt>
    <dgm:pt modelId="{2C74FA99-91E8-4720-B336-C4AF3EA55FD3}" type="sibTrans" cxnId="{573A4862-840F-4389-91F3-5AB7640CC706}">
      <dgm:prSet/>
      <dgm:spPr/>
      <dgm:t>
        <a:bodyPr/>
        <a:lstStyle/>
        <a:p>
          <a:endParaRPr lang="ru-RU"/>
        </a:p>
      </dgm:t>
    </dgm:pt>
    <dgm:pt modelId="{8470D1D6-4EC0-4139-A8B7-B71246679E35}" type="parTrans" cxnId="{573A4862-840F-4389-91F3-5AB7640CC706}">
      <dgm:prSet/>
      <dgm:spPr/>
      <dgm:t>
        <a:bodyPr/>
        <a:lstStyle/>
        <a:p>
          <a:endParaRPr lang="ru-RU"/>
        </a:p>
      </dgm:t>
    </dgm:pt>
    <dgm:pt modelId="{8CCF65FC-8A84-46B8-A1B7-531AD6211079}">
      <dgm:prSet custT="1"/>
      <dgm:spPr/>
      <dgm:t>
        <a:bodyPr/>
        <a:lstStyle/>
        <a:p>
          <a:r>
            <a:rPr lang="ru-RU" sz="1600" b="1" dirty="0" smtClean="0"/>
            <a:t>ведению реестра мест (площадок) накопления ТКО;</a:t>
          </a:r>
          <a:endParaRPr lang="ru-RU" sz="1600" b="1" dirty="0"/>
        </a:p>
      </dgm:t>
    </dgm:pt>
    <dgm:pt modelId="{33F8E5D8-709D-48F1-A6B8-BE03180CF689}" type="sibTrans" cxnId="{5CC6CCFC-F6E5-42DE-97F2-287DEA9EE233}">
      <dgm:prSet/>
      <dgm:spPr/>
      <dgm:t>
        <a:bodyPr/>
        <a:lstStyle/>
        <a:p>
          <a:endParaRPr lang="ru-RU"/>
        </a:p>
      </dgm:t>
    </dgm:pt>
    <dgm:pt modelId="{2DC39584-C3B5-4EC4-B657-66203AF67DFE}" type="parTrans" cxnId="{5CC6CCFC-F6E5-42DE-97F2-287DEA9EE233}">
      <dgm:prSet/>
      <dgm:spPr/>
      <dgm:t>
        <a:bodyPr/>
        <a:lstStyle/>
        <a:p>
          <a:endParaRPr lang="ru-RU"/>
        </a:p>
      </dgm:t>
    </dgm:pt>
    <dgm:pt modelId="{5555FBB5-6D8C-4285-BCE3-0FD612B6BEF8}">
      <dgm:prSet custT="1"/>
      <dgm:spPr/>
      <dgm:t>
        <a:bodyPr/>
        <a:lstStyle/>
        <a:p>
          <a:r>
            <a:rPr lang="ru-RU" sz="1600" b="1" dirty="0" smtClean="0"/>
            <a:t>созданию и содержанию мест (площадок) накопления ТКО, схем их размещения;</a:t>
          </a:r>
          <a:endParaRPr lang="ru-RU" sz="1600" b="1" dirty="0">
            <a:ln/>
          </a:endParaRPr>
        </a:p>
      </dgm:t>
    </dgm:pt>
    <dgm:pt modelId="{CFD3977A-AB6B-416A-AB10-BCB9900D7AC9}" type="sibTrans" cxnId="{C1A0C27A-4F45-492D-AEDB-EEBDFC5244DB}">
      <dgm:prSet/>
      <dgm:spPr/>
      <dgm:t>
        <a:bodyPr/>
        <a:lstStyle/>
        <a:p>
          <a:endParaRPr lang="ru-RU"/>
        </a:p>
      </dgm:t>
    </dgm:pt>
    <dgm:pt modelId="{F7B43808-76D3-4B47-9392-8FBC49F83923}" type="parTrans" cxnId="{C1A0C27A-4F45-492D-AEDB-EEBDFC5244DB}">
      <dgm:prSet/>
      <dgm:spPr/>
      <dgm:t>
        <a:bodyPr/>
        <a:lstStyle/>
        <a:p>
          <a:endParaRPr lang="ru-RU"/>
        </a:p>
      </dgm:t>
    </dgm:pt>
    <dgm:pt modelId="{BA8277E7-A663-4BC5-A90C-6561BD7F66A5}" type="pres">
      <dgm:prSet presAssocID="{DAF69DEE-4B1B-483F-8039-05B764087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4A440-17C4-439C-85A7-BCE3F49B2CBC}" type="pres">
      <dgm:prSet presAssocID="{C2CD51B3-A7C3-43E8-AFCC-3F26F30AAB34}" presName="parentLin" presStyleCnt="0"/>
      <dgm:spPr/>
      <dgm:t>
        <a:bodyPr/>
        <a:lstStyle/>
        <a:p>
          <a:endParaRPr lang="ru-RU"/>
        </a:p>
      </dgm:t>
    </dgm:pt>
    <dgm:pt modelId="{66702545-04BA-46F6-8912-6E759EDBBE93}" type="pres">
      <dgm:prSet presAssocID="{C2CD51B3-A7C3-43E8-AFCC-3F26F30AAB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0CEA616-C6FC-447F-959F-87FE3672152B}" type="pres">
      <dgm:prSet presAssocID="{C2CD51B3-A7C3-43E8-AFCC-3F26F30AAB34}" presName="parentText" presStyleLbl="node1" presStyleIdx="0" presStyleCnt="1" custScaleX="135654" custScaleY="39722" custLinFactNeighborX="-100000" custLinFactNeighborY="-71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FC6F8-15AA-4FEF-8379-EE670866BEE3}" type="pres">
      <dgm:prSet presAssocID="{C2CD51B3-A7C3-43E8-AFCC-3F26F30AAB34}" presName="negativeSpace" presStyleCnt="0"/>
      <dgm:spPr/>
      <dgm:t>
        <a:bodyPr/>
        <a:lstStyle/>
        <a:p>
          <a:endParaRPr lang="ru-RU"/>
        </a:p>
      </dgm:t>
    </dgm:pt>
    <dgm:pt modelId="{3F61F3CE-B984-463C-82EF-01EE4A082B41}" type="pres">
      <dgm:prSet presAssocID="{C2CD51B3-A7C3-43E8-AFCC-3F26F30AAB34}" presName="childText" presStyleLbl="conFgAcc1" presStyleIdx="0" presStyleCnt="1" custScaleX="91103" custScaleY="58968" custLinFactNeighborX="0" custLinFactNeighborY="-5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9856C-2FC6-49DD-9459-5915CE2F581E}" type="presOf" srcId="{BA337EE7-9A77-417F-A8E4-F404BC084621}" destId="{3F61F3CE-B984-463C-82EF-01EE4A082B41}" srcOrd="0" destOrd="2" presId="urn:microsoft.com/office/officeart/2005/8/layout/list1"/>
    <dgm:cxn modelId="{5CC6CCFC-F6E5-42DE-97F2-287DEA9EE233}" srcId="{C2CD51B3-A7C3-43E8-AFCC-3F26F30AAB34}" destId="{8CCF65FC-8A84-46B8-A1B7-531AD6211079}" srcOrd="1" destOrd="0" parTransId="{2DC39584-C3B5-4EC4-B657-66203AF67DFE}" sibTransId="{33F8E5D8-709D-48F1-A6B8-BE03180CF689}"/>
    <dgm:cxn modelId="{626BCD6B-A48D-4604-82D8-1B45B33C34AB}" type="presOf" srcId="{8CCF65FC-8A84-46B8-A1B7-531AD6211079}" destId="{3F61F3CE-B984-463C-82EF-01EE4A082B41}" srcOrd="0" destOrd="1" presId="urn:microsoft.com/office/officeart/2005/8/layout/list1"/>
    <dgm:cxn modelId="{163DD5CC-4F7A-495F-95DD-D3B2072D782E}" type="presOf" srcId="{DAF69DEE-4B1B-483F-8039-05B76408746F}" destId="{BA8277E7-A663-4BC5-A90C-6561BD7F66A5}" srcOrd="0" destOrd="0" presId="urn:microsoft.com/office/officeart/2005/8/layout/list1"/>
    <dgm:cxn modelId="{AE04E132-53CC-4DA3-9553-A122ADAD9090}" type="presOf" srcId="{C2CD51B3-A7C3-43E8-AFCC-3F26F30AAB34}" destId="{70CEA616-C6FC-447F-959F-87FE3672152B}" srcOrd="1" destOrd="0" presId="urn:microsoft.com/office/officeart/2005/8/layout/list1"/>
    <dgm:cxn modelId="{573A4862-840F-4389-91F3-5AB7640CC706}" srcId="{C2CD51B3-A7C3-43E8-AFCC-3F26F30AAB34}" destId="{BA337EE7-9A77-417F-A8E4-F404BC084621}" srcOrd="2" destOrd="0" parTransId="{8470D1D6-4EC0-4139-A8B7-B71246679E35}" sibTransId="{2C74FA99-91E8-4720-B336-C4AF3EA55FD3}"/>
    <dgm:cxn modelId="{CE85DC1B-4AC3-4427-B764-641525F6A611}" type="presOf" srcId="{C2CD51B3-A7C3-43E8-AFCC-3F26F30AAB34}" destId="{66702545-04BA-46F6-8912-6E759EDBBE93}" srcOrd="0" destOrd="0" presId="urn:microsoft.com/office/officeart/2005/8/layout/list1"/>
    <dgm:cxn modelId="{C1A0C27A-4F45-492D-AEDB-EEBDFC5244DB}" srcId="{C2CD51B3-A7C3-43E8-AFCC-3F26F30AAB34}" destId="{5555FBB5-6D8C-4285-BCE3-0FD612B6BEF8}" srcOrd="0" destOrd="0" parTransId="{F7B43808-76D3-4B47-9392-8FBC49F83923}" sibTransId="{CFD3977A-AB6B-416A-AB10-BCB9900D7AC9}"/>
    <dgm:cxn modelId="{100E8A6A-D452-47B8-8AFD-880E6952B458}" srcId="{DAF69DEE-4B1B-483F-8039-05B76408746F}" destId="{C2CD51B3-A7C3-43E8-AFCC-3F26F30AAB34}" srcOrd="0" destOrd="0" parTransId="{AD429E8C-C532-4E4C-BA06-F694133325D5}" sibTransId="{F188994E-EE22-4C82-8D2D-B18933460B4C}"/>
    <dgm:cxn modelId="{FFFD2A18-35AC-4A74-AF7F-65182FBB4301}" type="presOf" srcId="{5555FBB5-6D8C-4285-BCE3-0FD612B6BEF8}" destId="{3F61F3CE-B984-463C-82EF-01EE4A082B41}" srcOrd="0" destOrd="0" presId="urn:microsoft.com/office/officeart/2005/8/layout/list1"/>
    <dgm:cxn modelId="{DEA63B27-9531-444B-98FD-673AADE9899B}" type="presParOf" srcId="{BA8277E7-A663-4BC5-A90C-6561BD7F66A5}" destId="{1134A440-17C4-439C-85A7-BCE3F49B2CBC}" srcOrd="0" destOrd="0" presId="urn:microsoft.com/office/officeart/2005/8/layout/list1"/>
    <dgm:cxn modelId="{1ABC9803-F415-497F-827E-B93A74298B6D}" type="presParOf" srcId="{1134A440-17C4-439C-85A7-BCE3F49B2CBC}" destId="{66702545-04BA-46F6-8912-6E759EDBBE93}" srcOrd="0" destOrd="0" presId="urn:microsoft.com/office/officeart/2005/8/layout/list1"/>
    <dgm:cxn modelId="{5296E982-A802-4A5F-B97F-04203F839BFB}" type="presParOf" srcId="{1134A440-17C4-439C-85A7-BCE3F49B2CBC}" destId="{70CEA616-C6FC-447F-959F-87FE3672152B}" srcOrd="1" destOrd="0" presId="urn:microsoft.com/office/officeart/2005/8/layout/list1"/>
    <dgm:cxn modelId="{86F4EAE4-41CF-4E51-951F-E313111F5765}" type="presParOf" srcId="{BA8277E7-A663-4BC5-A90C-6561BD7F66A5}" destId="{408FC6F8-15AA-4FEF-8379-EE670866BEE3}" srcOrd="1" destOrd="0" presId="urn:microsoft.com/office/officeart/2005/8/layout/list1"/>
    <dgm:cxn modelId="{EE439AB6-9E46-4072-8365-931451BD2548}" type="presParOf" srcId="{BA8277E7-A663-4BC5-A90C-6561BD7F66A5}" destId="{3F61F3CE-B984-463C-82EF-01EE4A082B4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69DEE-4B1B-483F-8039-05B7640874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5A598A-F3EB-42E9-BA6D-5BB879632844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l"/>
          <a:endParaRPr lang="ru-RU" sz="7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C900DEA8-17AE-45D6-9BF3-04777FBC5D9E}" type="sibTrans" cxnId="{1FEABBD0-FE97-4F8F-999B-5656B70B8F95}">
      <dgm:prSet/>
      <dgm:spPr/>
      <dgm:t>
        <a:bodyPr/>
        <a:lstStyle/>
        <a:p>
          <a:endParaRPr lang="ru-RU"/>
        </a:p>
      </dgm:t>
    </dgm:pt>
    <dgm:pt modelId="{C254A9D7-748B-4A2D-A559-C97AED15380E}" type="parTrans" cxnId="{1FEABBD0-FE97-4F8F-999B-5656B70B8F95}">
      <dgm:prSet/>
      <dgm:spPr/>
      <dgm:t>
        <a:bodyPr/>
        <a:lstStyle/>
        <a:p>
          <a:endParaRPr lang="ru-RU"/>
        </a:p>
      </dgm:t>
    </dgm:pt>
    <dgm:pt modelId="{44355646-6892-4B59-A972-1403FCF8624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l"/>
          <a:endParaRPr lang="ru-RU" sz="7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76FAAD18-6569-40FF-BD16-E120245C4929}" type="sibTrans" cxnId="{466CDBAE-1842-4781-9ACD-A3D4CE528160}">
      <dgm:prSet/>
      <dgm:spPr/>
      <dgm:t>
        <a:bodyPr/>
        <a:lstStyle/>
        <a:p>
          <a:endParaRPr lang="ru-RU"/>
        </a:p>
      </dgm:t>
    </dgm:pt>
    <dgm:pt modelId="{1098D65D-6AB5-4DBF-B59A-627F43A0316F}" type="parTrans" cxnId="{466CDBAE-1842-4781-9ACD-A3D4CE528160}">
      <dgm:prSet/>
      <dgm:spPr/>
      <dgm:t>
        <a:bodyPr/>
        <a:lstStyle/>
        <a:p>
          <a:endParaRPr lang="ru-RU"/>
        </a:p>
      </dgm:t>
    </dgm:pt>
    <dgm:pt modelId="{363B39D5-E707-4C04-880F-3B6F70B3525D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l"/>
          <a:endParaRPr lang="ru-RU" sz="7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6C50C5FB-4F14-4AD5-98F1-7572768FFF05}" type="sibTrans" cxnId="{AE7B4D34-0E27-4775-939B-7C089DC61C7C}">
      <dgm:prSet/>
      <dgm:spPr/>
      <dgm:t>
        <a:bodyPr/>
        <a:lstStyle/>
        <a:p>
          <a:endParaRPr lang="ru-RU"/>
        </a:p>
      </dgm:t>
    </dgm:pt>
    <dgm:pt modelId="{2151A549-71A8-45A1-9309-E06C1657A306}" type="parTrans" cxnId="{AE7B4D34-0E27-4775-939B-7C089DC61C7C}">
      <dgm:prSet/>
      <dgm:spPr/>
      <dgm:t>
        <a:bodyPr/>
        <a:lstStyle/>
        <a:p>
          <a:endParaRPr lang="ru-RU"/>
        </a:p>
      </dgm:t>
    </dgm:pt>
    <dgm:pt modelId="{6EBBF6D6-8A85-432A-8642-FD12BE927ED7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l"/>
          <a:endParaRPr lang="ru-RU" sz="7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1AE3C094-AD2C-4C48-9F7C-CB976420386E}" type="sibTrans" cxnId="{1D39223C-5734-4844-B2F3-9161E01EB8B7}">
      <dgm:prSet/>
      <dgm:spPr/>
      <dgm:t>
        <a:bodyPr/>
        <a:lstStyle/>
        <a:p>
          <a:endParaRPr lang="ru-RU"/>
        </a:p>
      </dgm:t>
    </dgm:pt>
    <dgm:pt modelId="{7B456C39-329D-474D-8048-23736FE6E159}" type="parTrans" cxnId="{1D39223C-5734-4844-B2F3-9161E01EB8B7}">
      <dgm:prSet/>
      <dgm:spPr/>
      <dgm:t>
        <a:bodyPr/>
        <a:lstStyle/>
        <a:p>
          <a:endParaRPr lang="ru-RU"/>
        </a:p>
      </dgm:t>
    </dgm:pt>
    <dgm:pt modelId="{F8AD3EEB-B088-4C5B-8FF6-A3263D5CB896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l"/>
          <a:endParaRPr lang="ru-RU" sz="7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4ED7DAB9-F5A9-4C6E-8D65-DEA996C18AC4}" type="sibTrans" cxnId="{88190872-CA10-42C1-B2BD-67084474F68A}">
      <dgm:prSet/>
      <dgm:spPr/>
      <dgm:t>
        <a:bodyPr/>
        <a:lstStyle/>
        <a:p>
          <a:endParaRPr lang="ru-RU"/>
        </a:p>
      </dgm:t>
    </dgm:pt>
    <dgm:pt modelId="{81265C4F-23B6-4981-91BB-71E64670B8EB}" type="parTrans" cxnId="{88190872-CA10-42C1-B2BD-67084474F68A}">
      <dgm:prSet/>
      <dgm:spPr/>
      <dgm:t>
        <a:bodyPr/>
        <a:lstStyle/>
        <a:p>
          <a:endParaRPr lang="ru-RU"/>
        </a:p>
      </dgm:t>
    </dgm:pt>
    <dgm:pt modelId="{CAA0863F-456E-4BA5-B393-6855B3C940A5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l"/>
          <a:endParaRPr lang="ru-RU" sz="7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624DD03A-A58F-48A2-BF48-873A719A1295}" type="sibTrans" cxnId="{AC421D4E-8F37-4CCC-BD4B-84F92AF152C2}">
      <dgm:prSet/>
      <dgm:spPr/>
      <dgm:t>
        <a:bodyPr/>
        <a:lstStyle/>
        <a:p>
          <a:endParaRPr lang="ru-RU"/>
        </a:p>
      </dgm:t>
    </dgm:pt>
    <dgm:pt modelId="{931E917B-83B5-46D5-940D-2F838795355A}" type="parTrans" cxnId="{AC421D4E-8F37-4CCC-BD4B-84F92AF152C2}">
      <dgm:prSet/>
      <dgm:spPr/>
      <dgm:t>
        <a:bodyPr/>
        <a:lstStyle/>
        <a:p>
          <a:endParaRPr lang="ru-RU"/>
        </a:p>
      </dgm:t>
    </dgm:pt>
    <dgm:pt modelId="{C2CD51B3-A7C3-43E8-AFCC-3F26F30AAB3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 smtClean="0"/>
            <a:t>С </a:t>
          </a:r>
          <a:r>
            <a:rPr lang="ru-RU" sz="1600" b="1" i="0" dirty="0" smtClean="0"/>
            <a:t>момента определения регионального оператора</a:t>
          </a:r>
          <a:r>
            <a:rPr lang="ru-RU" sz="1600" i="0" dirty="0" smtClean="0"/>
            <a:t> </a:t>
          </a:r>
          <a:r>
            <a:rPr lang="ru-RU" sz="1600" i="1" u="sng" dirty="0" smtClean="0">
              <a:solidFill>
                <a:schemeClr val="bg1"/>
              </a:solidFill>
            </a:rPr>
            <a:t>бремя содержания </a:t>
          </a:r>
          <a:r>
            <a:rPr lang="ru-RU" sz="1600" b="1" dirty="0" smtClean="0"/>
            <a:t>контейнерных площадок</a:t>
          </a:r>
          <a:r>
            <a:rPr lang="ru-RU" sz="1600" dirty="0" smtClean="0"/>
            <a:t>, </a:t>
          </a:r>
          <a:r>
            <a:rPr lang="ru-RU" sz="1600" b="1" dirty="0" smtClean="0"/>
            <a:t>специальных площадок</a:t>
          </a:r>
          <a:r>
            <a:rPr lang="ru-RU" sz="1600" dirty="0" smtClean="0"/>
            <a:t> для складирования крупногабаритных отходов и </a:t>
          </a:r>
          <a:r>
            <a:rPr lang="ru-RU" sz="1600" b="1" dirty="0" smtClean="0"/>
            <a:t>территории</a:t>
          </a:r>
          <a:r>
            <a:rPr lang="ru-RU" sz="1600" dirty="0" smtClean="0"/>
            <a:t>, прилегающей к месту погрузки твердых коммунальных отходов, расположенных на придомовой территории: </a:t>
          </a:r>
        </a:p>
      </dgm:t>
    </dgm:pt>
    <dgm:pt modelId="{F188994E-EE22-4C82-8D2D-B18933460B4C}" type="sibTrans" cxnId="{100E8A6A-D452-47B8-8AFD-880E6952B458}">
      <dgm:prSet/>
      <dgm:spPr/>
      <dgm:t>
        <a:bodyPr/>
        <a:lstStyle/>
        <a:p>
          <a:endParaRPr lang="ru-RU"/>
        </a:p>
      </dgm:t>
    </dgm:pt>
    <dgm:pt modelId="{AD429E8C-C532-4E4C-BA06-F694133325D5}" type="parTrans" cxnId="{100E8A6A-D452-47B8-8AFD-880E6952B458}">
      <dgm:prSet/>
      <dgm:spPr/>
      <dgm:t>
        <a:bodyPr/>
        <a:lstStyle/>
        <a:p>
          <a:endParaRPr lang="ru-RU"/>
        </a:p>
      </dgm:t>
    </dgm:pt>
    <dgm:pt modelId="{0403150B-8E8E-4EF0-AC63-029225F6DA97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algn="l"/>
          <a:endParaRPr lang="ru-RU" sz="7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gm:t>
    </dgm:pt>
    <dgm:pt modelId="{D57A9424-FB48-4C30-9302-66A92C088910}" type="parTrans" cxnId="{6ADBFC29-91B4-45B5-84C3-A51DE2BD87F4}">
      <dgm:prSet/>
      <dgm:spPr/>
      <dgm:t>
        <a:bodyPr/>
        <a:lstStyle/>
        <a:p>
          <a:endParaRPr lang="ru-RU"/>
        </a:p>
      </dgm:t>
    </dgm:pt>
    <dgm:pt modelId="{06C2A1CE-1F78-476F-9A32-928EE3E918E3}" type="sibTrans" cxnId="{6ADBFC29-91B4-45B5-84C3-A51DE2BD87F4}">
      <dgm:prSet/>
      <dgm:spPr/>
      <dgm:t>
        <a:bodyPr/>
        <a:lstStyle/>
        <a:p>
          <a:endParaRPr lang="ru-RU"/>
        </a:p>
      </dgm:t>
    </dgm:pt>
    <dgm:pt modelId="{BA8277E7-A663-4BC5-A90C-6561BD7F66A5}" type="pres">
      <dgm:prSet presAssocID="{DAF69DEE-4B1B-483F-8039-05B764087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34A440-17C4-439C-85A7-BCE3F49B2CBC}" type="pres">
      <dgm:prSet presAssocID="{C2CD51B3-A7C3-43E8-AFCC-3F26F30AAB34}" presName="parentLin" presStyleCnt="0"/>
      <dgm:spPr/>
    </dgm:pt>
    <dgm:pt modelId="{66702545-04BA-46F6-8912-6E759EDBBE93}" type="pres">
      <dgm:prSet presAssocID="{C2CD51B3-A7C3-43E8-AFCC-3F26F30AAB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0CEA616-C6FC-447F-959F-87FE3672152B}" type="pres">
      <dgm:prSet presAssocID="{C2CD51B3-A7C3-43E8-AFCC-3F26F30AAB34}" presName="parentText" presStyleLbl="node1" presStyleIdx="0" presStyleCnt="1" custScaleX="142997" custScaleY="365102" custLinFactNeighborX="-41593" custLinFactNeighborY="-21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FC6F8-15AA-4FEF-8379-EE670866BEE3}" type="pres">
      <dgm:prSet presAssocID="{C2CD51B3-A7C3-43E8-AFCC-3F26F30AAB34}" presName="negativeSpace" presStyleCnt="0"/>
      <dgm:spPr/>
    </dgm:pt>
    <dgm:pt modelId="{3F61F3CE-B984-463C-82EF-01EE4A082B41}" type="pres">
      <dgm:prSet presAssocID="{C2CD51B3-A7C3-43E8-AFCC-3F26F30AAB34}" presName="childText" presStyleLbl="conFgAcc1" presStyleIdx="0" presStyleCnt="1" custScaleY="159460" custLinFactY="-109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976452-0818-4F66-B74B-2DBCB96AA0AD}" type="presOf" srcId="{DAF69DEE-4B1B-483F-8039-05B76408746F}" destId="{BA8277E7-A663-4BC5-A90C-6561BD7F66A5}" srcOrd="0" destOrd="0" presId="urn:microsoft.com/office/officeart/2005/8/layout/list1"/>
    <dgm:cxn modelId="{AC421D4E-8F37-4CCC-BD4B-84F92AF152C2}" srcId="{C2CD51B3-A7C3-43E8-AFCC-3F26F30AAB34}" destId="{CAA0863F-456E-4BA5-B393-6855B3C940A5}" srcOrd="1" destOrd="0" parTransId="{931E917B-83B5-46D5-940D-2F838795355A}" sibTransId="{624DD03A-A58F-48A2-BF48-873A719A1295}"/>
    <dgm:cxn modelId="{1D39223C-5734-4844-B2F3-9161E01EB8B7}" srcId="{C2CD51B3-A7C3-43E8-AFCC-3F26F30AAB34}" destId="{6EBBF6D6-8A85-432A-8642-FD12BE927ED7}" srcOrd="3" destOrd="0" parTransId="{7B456C39-329D-474D-8048-23736FE6E159}" sibTransId="{1AE3C094-AD2C-4C48-9F7C-CB976420386E}"/>
    <dgm:cxn modelId="{347E46B6-156B-4461-A1EF-DB44A5BD432E}" type="presOf" srcId="{C2CD51B3-A7C3-43E8-AFCC-3F26F30AAB34}" destId="{66702545-04BA-46F6-8912-6E759EDBBE93}" srcOrd="0" destOrd="0" presId="urn:microsoft.com/office/officeart/2005/8/layout/list1"/>
    <dgm:cxn modelId="{8C835013-9C74-4A1F-B468-78BBD0FE00AD}" type="presOf" srcId="{0403150B-8E8E-4EF0-AC63-029225F6DA97}" destId="{3F61F3CE-B984-463C-82EF-01EE4A082B41}" srcOrd="0" destOrd="0" presId="urn:microsoft.com/office/officeart/2005/8/layout/list1"/>
    <dgm:cxn modelId="{12398C2A-0C21-4F56-8646-7B1092640243}" type="presOf" srcId="{6EBBF6D6-8A85-432A-8642-FD12BE927ED7}" destId="{3F61F3CE-B984-463C-82EF-01EE4A082B41}" srcOrd="0" destOrd="3" presId="urn:microsoft.com/office/officeart/2005/8/layout/list1"/>
    <dgm:cxn modelId="{204C015D-F7F9-4692-9AEA-3EE973B22FFC}" type="presOf" srcId="{CAA0863F-456E-4BA5-B393-6855B3C940A5}" destId="{3F61F3CE-B984-463C-82EF-01EE4A082B41}" srcOrd="0" destOrd="1" presId="urn:microsoft.com/office/officeart/2005/8/layout/list1"/>
    <dgm:cxn modelId="{466CDBAE-1842-4781-9ACD-A3D4CE528160}" srcId="{C2CD51B3-A7C3-43E8-AFCC-3F26F30AAB34}" destId="{44355646-6892-4B59-A972-1403FCF86241}" srcOrd="5" destOrd="0" parTransId="{1098D65D-6AB5-4DBF-B59A-627F43A0316F}" sibTransId="{76FAAD18-6569-40FF-BD16-E120245C4929}"/>
    <dgm:cxn modelId="{A60A26F5-DBA0-4A0D-9CEF-0CC6D7448656}" type="presOf" srcId="{435A598A-F3EB-42E9-BA6D-5BB879632844}" destId="{3F61F3CE-B984-463C-82EF-01EE4A082B41}" srcOrd="0" destOrd="6" presId="urn:microsoft.com/office/officeart/2005/8/layout/list1"/>
    <dgm:cxn modelId="{FA6F11CD-21D1-4A5D-9B46-C7D0BB53A943}" type="presOf" srcId="{363B39D5-E707-4C04-880F-3B6F70B3525D}" destId="{3F61F3CE-B984-463C-82EF-01EE4A082B41}" srcOrd="0" destOrd="4" presId="urn:microsoft.com/office/officeart/2005/8/layout/list1"/>
    <dgm:cxn modelId="{1FEABBD0-FE97-4F8F-999B-5656B70B8F95}" srcId="{C2CD51B3-A7C3-43E8-AFCC-3F26F30AAB34}" destId="{435A598A-F3EB-42E9-BA6D-5BB879632844}" srcOrd="6" destOrd="0" parTransId="{C254A9D7-748B-4A2D-A559-C97AED15380E}" sibTransId="{C900DEA8-17AE-45D6-9BF3-04777FBC5D9E}"/>
    <dgm:cxn modelId="{3450197D-6AED-48AD-AD5D-0BE5524EDB75}" type="presOf" srcId="{C2CD51B3-A7C3-43E8-AFCC-3F26F30AAB34}" destId="{70CEA616-C6FC-447F-959F-87FE3672152B}" srcOrd="1" destOrd="0" presId="urn:microsoft.com/office/officeart/2005/8/layout/list1"/>
    <dgm:cxn modelId="{C0A91A57-BF21-4E96-A1BD-6AC7DD1CDE5D}" type="presOf" srcId="{F8AD3EEB-B088-4C5B-8FF6-A3263D5CB896}" destId="{3F61F3CE-B984-463C-82EF-01EE4A082B41}" srcOrd="0" destOrd="2" presId="urn:microsoft.com/office/officeart/2005/8/layout/list1"/>
    <dgm:cxn modelId="{100E8A6A-D452-47B8-8AFD-880E6952B458}" srcId="{DAF69DEE-4B1B-483F-8039-05B76408746F}" destId="{C2CD51B3-A7C3-43E8-AFCC-3F26F30AAB34}" srcOrd="0" destOrd="0" parTransId="{AD429E8C-C532-4E4C-BA06-F694133325D5}" sibTransId="{F188994E-EE22-4C82-8D2D-B18933460B4C}"/>
    <dgm:cxn modelId="{88190872-CA10-42C1-B2BD-67084474F68A}" srcId="{C2CD51B3-A7C3-43E8-AFCC-3F26F30AAB34}" destId="{F8AD3EEB-B088-4C5B-8FF6-A3263D5CB896}" srcOrd="2" destOrd="0" parTransId="{81265C4F-23B6-4981-91BB-71E64670B8EB}" sibTransId="{4ED7DAB9-F5A9-4C6E-8D65-DEA996C18AC4}"/>
    <dgm:cxn modelId="{80C963B7-1A02-4519-8F64-DB221C927DFB}" type="presOf" srcId="{44355646-6892-4B59-A972-1403FCF86241}" destId="{3F61F3CE-B984-463C-82EF-01EE4A082B41}" srcOrd="0" destOrd="5" presId="urn:microsoft.com/office/officeart/2005/8/layout/list1"/>
    <dgm:cxn modelId="{AE7B4D34-0E27-4775-939B-7C089DC61C7C}" srcId="{C2CD51B3-A7C3-43E8-AFCC-3F26F30AAB34}" destId="{363B39D5-E707-4C04-880F-3B6F70B3525D}" srcOrd="4" destOrd="0" parTransId="{2151A549-71A8-45A1-9309-E06C1657A306}" sibTransId="{6C50C5FB-4F14-4AD5-98F1-7572768FFF05}"/>
    <dgm:cxn modelId="{6ADBFC29-91B4-45B5-84C3-A51DE2BD87F4}" srcId="{C2CD51B3-A7C3-43E8-AFCC-3F26F30AAB34}" destId="{0403150B-8E8E-4EF0-AC63-029225F6DA97}" srcOrd="0" destOrd="0" parTransId="{D57A9424-FB48-4C30-9302-66A92C088910}" sibTransId="{06C2A1CE-1F78-476F-9A32-928EE3E918E3}"/>
    <dgm:cxn modelId="{95A36CB5-60E3-452D-9068-3C813A6A00CA}" type="presParOf" srcId="{BA8277E7-A663-4BC5-A90C-6561BD7F66A5}" destId="{1134A440-17C4-439C-85A7-BCE3F49B2CBC}" srcOrd="0" destOrd="0" presId="urn:microsoft.com/office/officeart/2005/8/layout/list1"/>
    <dgm:cxn modelId="{CDDCA8A4-2AA7-4A00-96B9-596672F361C2}" type="presParOf" srcId="{1134A440-17C4-439C-85A7-BCE3F49B2CBC}" destId="{66702545-04BA-46F6-8912-6E759EDBBE93}" srcOrd="0" destOrd="0" presId="urn:microsoft.com/office/officeart/2005/8/layout/list1"/>
    <dgm:cxn modelId="{7AC0FA72-8A29-470B-B72D-CE84D0A9D3FF}" type="presParOf" srcId="{1134A440-17C4-439C-85A7-BCE3F49B2CBC}" destId="{70CEA616-C6FC-447F-959F-87FE3672152B}" srcOrd="1" destOrd="0" presId="urn:microsoft.com/office/officeart/2005/8/layout/list1"/>
    <dgm:cxn modelId="{EF9EB284-C33D-40E2-99D9-819236B3D4F2}" type="presParOf" srcId="{BA8277E7-A663-4BC5-A90C-6561BD7F66A5}" destId="{408FC6F8-15AA-4FEF-8379-EE670866BEE3}" srcOrd="1" destOrd="0" presId="urn:microsoft.com/office/officeart/2005/8/layout/list1"/>
    <dgm:cxn modelId="{9E45C40B-7FBE-4BFC-9345-248A0DEC96E1}" type="presParOf" srcId="{BA8277E7-A663-4BC5-A90C-6561BD7F66A5}" destId="{3F61F3CE-B984-463C-82EF-01EE4A082B4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03C9AD-8EBA-47D7-97EB-99A569E0A1A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B6FFD5-219F-4FE4-A3B1-1315AC1B6CD9}">
      <dgm:prSet phldrT="[Текст]"/>
      <dgm:spPr/>
      <dgm:t>
        <a:bodyPr/>
        <a:lstStyle/>
        <a:p>
          <a:r>
            <a: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муниципальными образованиями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сохраняется обязанность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/>
            </a:rPr>
            <a:t>в соответствии с Постановлением Правительства РФ от 12.11.2016 № 1156 и Земельным кодексом РФ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самостоятельно обеспечить ликвидацию мест несанкционированного размещения отходов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317CCEC0-85D6-4DD8-AB6F-703724F44156}" type="parTrans" cxnId="{9A0C1BE6-498C-4947-A3F3-B9B36B69A04A}">
      <dgm:prSet/>
      <dgm:spPr/>
      <dgm:t>
        <a:bodyPr/>
        <a:lstStyle/>
        <a:p>
          <a:endParaRPr lang="ru-RU"/>
        </a:p>
      </dgm:t>
    </dgm:pt>
    <dgm:pt modelId="{880F69D3-2FA4-430E-814C-A94866784F9C}" type="sibTrans" cxnId="{9A0C1BE6-498C-4947-A3F3-B9B36B69A04A}">
      <dgm:prSet/>
      <dgm:spPr/>
      <dgm:t>
        <a:bodyPr/>
        <a:lstStyle/>
        <a:p>
          <a:endParaRPr lang="ru-RU"/>
        </a:p>
      </dgm:t>
    </dgm:pt>
    <dgm:pt modelId="{B020C094-6A87-495A-8E36-4D47E940CE5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80B2C5A-E3DD-4E40-A163-B6630D794C95}" type="parTrans" cxnId="{3A088BD7-36AD-4EF7-8FD1-D8691219ACA1}">
      <dgm:prSet/>
      <dgm:spPr/>
      <dgm:t>
        <a:bodyPr/>
        <a:lstStyle/>
        <a:p>
          <a:endParaRPr lang="ru-RU"/>
        </a:p>
      </dgm:t>
    </dgm:pt>
    <dgm:pt modelId="{1B5D3BE4-CFCF-43B3-A370-4B35EFB90399}" type="sibTrans" cxnId="{3A088BD7-36AD-4EF7-8FD1-D8691219ACA1}">
      <dgm:prSet/>
      <dgm:spPr/>
      <dgm:t>
        <a:bodyPr/>
        <a:lstStyle/>
        <a:p>
          <a:endParaRPr lang="ru-RU"/>
        </a:p>
      </dgm:t>
    </dgm:pt>
    <dgm:pt modelId="{D949284D-A14E-4B42-90A2-1688EA413AF0}">
      <dgm:prSet phldrT="[Текст]"/>
      <dgm:spPr/>
      <dgm:t>
        <a:bodyPr/>
        <a:lstStyle/>
        <a:p>
          <a:r>
            <a: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затраты на ликвидацию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несанкционированных размещений отходов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ложатся на бюджет ОМС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в случае, если правообладателем земельного участка является муниципалитет или земельный участок относится к категории не разграниченных земель.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65901165-D82A-4AF3-9339-35DCEAA78A6E}" type="parTrans" cxnId="{ACAE0C7B-2DB0-4452-862B-DC7442F08B8B}">
      <dgm:prSet/>
      <dgm:spPr/>
      <dgm:t>
        <a:bodyPr/>
        <a:lstStyle/>
        <a:p>
          <a:endParaRPr lang="ru-RU"/>
        </a:p>
      </dgm:t>
    </dgm:pt>
    <dgm:pt modelId="{6491E1C4-B7D6-4731-B3C0-C1A725ABB817}" type="sibTrans" cxnId="{ACAE0C7B-2DB0-4452-862B-DC7442F08B8B}">
      <dgm:prSet/>
      <dgm:spPr/>
      <dgm:t>
        <a:bodyPr/>
        <a:lstStyle/>
        <a:p>
          <a:endParaRPr lang="ru-RU"/>
        </a:p>
      </dgm:t>
    </dgm:pt>
    <dgm:pt modelId="{982A25EB-830F-46B7-8E49-5219E58EAA7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730468C-7417-4FF2-90EB-3B216344A980}" type="parTrans" cxnId="{BC4C9CFC-D4D4-497E-A859-BF7770867B62}">
      <dgm:prSet/>
      <dgm:spPr/>
      <dgm:t>
        <a:bodyPr/>
        <a:lstStyle/>
        <a:p>
          <a:endParaRPr lang="ru-RU"/>
        </a:p>
      </dgm:t>
    </dgm:pt>
    <dgm:pt modelId="{412BF889-6DFD-4751-814B-F7AA5D9B2A99}" type="sibTrans" cxnId="{BC4C9CFC-D4D4-497E-A859-BF7770867B62}">
      <dgm:prSet/>
      <dgm:spPr/>
      <dgm:t>
        <a:bodyPr/>
        <a:lstStyle/>
        <a:p>
          <a:endParaRPr lang="ru-RU"/>
        </a:p>
      </dgm:t>
    </dgm:pt>
    <dgm:pt modelId="{D53B1C1E-19FD-4CA6-A0B8-9ABB27D600A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Региональный оператор выявляет и ликвидирует свалки </a:t>
          </a:r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счет собственника земельного участка</a:t>
          </a:r>
          <a:r>
            <a:rPr lang="ru-RU" b="1" dirty="0" smtClean="0"/>
            <a:t>,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а в случае их ликвидации самостоятельно вправе обратиться в суд с требованием о взыскании понесенных расходов.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976640E1-87D9-452F-B3A7-B02E52188A1F}" type="parTrans" cxnId="{2CDD872B-DBA4-4E34-8F8A-500257F881D8}">
      <dgm:prSet/>
      <dgm:spPr/>
      <dgm:t>
        <a:bodyPr/>
        <a:lstStyle/>
        <a:p>
          <a:endParaRPr lang="ru-RU"/>
        </a:p>
      </dgm:t>
    </dgm:pt>
    <dgm:pt modelId="{48BCE3A8-B288-4040-9F7B-70657B20BB35}" type="sibTrans" cxnId="{2CDD872B-DBA4-4E34-8F8A-500257F881D8}">
      <dgm:prSet/>
      <dgm:spPr/>
      <dgm:t>
        <a:bodyPr/>
        <a:lstStyle/>
        <a:p>
          <a:endParaRPr lang="ru-RU"/>
        </a:p>
      </dgm:t>
    </dgm:pt>
    <dgm:pt modelId="{23CBF7C9-BB9D-48CD-B8F8-ECBBE22F2CA8}">
      <dgm:prSet phldrT="[Текст]"/>
      <dgm:spPr/>
      <dgm:t>
        <a:bodyPr/>
        <a:lstStyle/>
        <a:p>
          <a:endParaRPr lang="ru-RU" b="1" dirty="0"/>
        </a:p>
      </dgm:t>
    </dgm:pt>
    <dgm:pt modelId="{82D57107-A16F-4E41-8A5C-0955C2E80B00}" type="sibTrans" cxnId="{C73F7391-CA6B-403F-A024-872866041FC9}">
      <dgm:prSet/>
      <dgm:spPr/>
      <dgm:t>
        <a:bodyPr/>
        <a:lstStyle/>
        <a:p>
          <a:endParaRPr lang="ru-RU"/>
        </a:p>
      </dgm:t>
    </dgm:pt>
    <dgm:pt modelId="{983D3011-7114-4302-9B74-A64D57A4BBD1}" type="parTrans" cxnId="{C73F7391-CA6B-403F-A024-872866041FC9}">
      <dgm:prSet/>
      <dgm:spPr/>
      <dgm:t>
        <a:bodyPr/>
        <a:lstStyle/>
        <a:p>
          <a:endParaRPr lang="ru-RU"/>
        </a:p>
      </dgm:t>
    </dgm:pt>
    <dgm:pt modelId="{C8DAF6E1-4532-4AAF-B6D5-5A75E60F4171}" type="pres">
      <dgm:prSet presAssocID="{A703C9AD-8EBA-47D7-97EB-99A569E0A1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E5E07F-FB0F-428B-9E8E-DB8F6E63197C}" type="pres">
      <dgm:prSet presAssocID="{23CBF7C9-BB9D-48CD-B8F8-ECBBE22F2CA8}" presName="composite" presStyleCnt="0"/>
      <dgm:spPr/>
    </dgm:pt>
    <dgm:pt modelId="{7A78B3E3-7CBC-4AA7-BDA9-9242897707D6}" type="pres">
      <dgm:prSet presAssocID="{23CBF7C9-BB9D-48CD-B8F8-ECBBE22F2CA8}" presName="parentText" presStyleLbl="alignNode1" presStyleIdx="0" presStyleCnt="3" custLinFactNeighborY="-38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6A545-D25A-49FD-9AF3-1D10324CC0CC}" type="pres">
      <dgm:prSet presAssocID="{23CBF7C9-BB9D-48CD-B8F8-ECBBE22F2CA8}" presName="descendantText" presStyleLbl="alignAcc1" presStyleIdx="0" presStyleCnt="3" custScaleY="99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BBEDF-88C9-430F-B3AE-61576A900B35}" type="pres">
      <dgm:prSet presAssocID="{82D57107-A16F-4E41-8A5C-0955C2E80B00}" presName="sp" presStyleCnt="0"/>
      <dgm:spPr/>
    </dgm:pt>
    <dgm:pt modelId="{FA42D483-85C0-4262-B4F1-6A06D9F7E58B}" type="pres">
      <dgm:prSet presAssocID="{B020C094-6A87-495A-8E36-4D47E940CE56}" presName="composite" presStyleCnt="0"/>
      <dgm:spPr/>
    </dgm:pt>
    <dgm:pt modelId="{278F9AE4-8954-4BE3-8E11-B4B2A733B39F}" type="pres">
      <dgm:prSet presAssocID="{B020C094-6A87-495A-8E36-4D47E940CE5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178D2-45CE-4964-8C34-3A6BBB6BC05F}" type="pres">
      <dgm:prSet presAssocID="{B020C094-6A87-495A-8E36-4D47E940CE56}" presName="descendantText" presStyleLbl="alignAcc1" presStyleIdx="1" presStyleCnt="3" custLinFactNeighborX="290" custLinFactNeighborY="3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AE817-854E-4886-B8DD-497587285C23}" type="pres">
      <dgm:prSet presAssocID="{1B5D3BE4-CFCF-43B3-A370-4B35EFB90399}" presName="sp" presStyleCnt="0"/>
      <dgm:spPr/>
    </dgm:pt>
    <dgm:pt modelId="{69E25889-B12B-4F56-9D58-B4A83DCF7E2B}" type="pres">
      <dgm:prSet presAssocID="{982A25EB-830F-46B7-8E49-5219E58EAA75}" presName="composite" presStyleCnt="0"/>
      <dgm:spPr/>
    </dgm:pt>
    <dgm:pt modelId="{7409E287-23B6-470D-B40C-DC1C1FA7FA97}" type="pres">
      <dgm:prSet presAssocID="{982A25EB-830F-46B7-8E49-5219E58EAA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3EC3A-3430-4CED-A4DA-9D2B78CFE752}" type="pres">
      <dgm:prSet presAssocID="{982A25EB-830F-46B7-8E49-5219E58EAA75}" presName="descendantText" presStyleLbl="alignAcc1" presStyleIdx="2" presStyleCnt="3" custScaleY="98578" custLinFactNeighborX="290" custLinFactNeighborY="-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22D397-7B5C-4B14-8997-1A593A394361}" type="presOf" srcId="{D949284D-A14E-4B42-90A2-1688EA413AF0}" destId="{869178D2-45CE-4964-8C34-3A6BBB6BC05F}" srcOrd="0" destOrd="0" presId="urn:microsoft.com/office/officeart/2005/8/layout/chevron2"/>
    <dgm:cxn modelId="{9093F8CA-875B-4F58-88D9-3EB759F39A2A}" type="presOf" srcId="{23CBF7C9-BB9D-48CD-B8F8-ECBBE22F2CA8}" destId="{7A78B3E3-7CBC-4AA7-BDA9-9242897707D6}" srcOrd="0" destOrd="0" presId="urn:microsoft.com/office/officeart/2005/8/layout/chevron2"/>
    <dgm:cxn modelId="{2CDD872B-DBA4-4E34-8F8A-500257F881D8}" srcId="{982A25EB-830F-46B7-8E49-5219E58EAA75}" destId="{D53B1C1E-19FD-4CA6-A0B8-9ABB27D600AA}" srcOrd="0" destOrd="0" parTransId="{976640E1-87D9-452F-B3A7-B02E52188A1F}" sibTransId="{48BCE3A8-B288-4040-9F7B-70657B20BB35}"/>
    <dgm:cxn modelId="{52EB8D95-C9C2-43FE-891D-7997F9A07EE8}" type="presOf" srcId="{D53B1C1E-19FD-4CA6-A0B8-9ABB27D600AA}" destId="{1853EC3A-3430-4CED-A4DA-9D2B78CFE752}" srcOrd="0" destOrd="0" presId="urn:microsoft.com/office/officeart/2005/8/layout/chevron2"/>
    <dgm:cxn modelId="{0444128B-8B42-4241-B251-85E754A9C48C}" type="presOf" srcId="{B020C094-6A87-495A-8E36-4D47E940CE56}" destId="{278F9AE4-8954-4BE3-8E11-B4B2A733B39F}" srcOrd="0" destOrd="0" presId="urn:microsoft.com/office/officeart/2005/8/layout/chevron2"/>
    <dgm:cxn modelId="{3A088BD7-36AD-4EF7-8FD1-D8691219ACA1}" srcId="{A703C9AD-8EBA-47D7-97EB-99A569E0A1A7}" destId="{B020C094-6A87-495A-8E36-4D47E940CE56}" srcOrd="1" destOrd="0" parTransId="{980B2C5A-E3DD-4E40-A163-B6630D794C95}" sibTransId="{1B5D3BE4-CFCF-43B3-A370-4B35EFB90399}"/>
    <dgm:cxn modelId="{ACAE0C7B-2DB0-4452-862B-DC7442F08B8B}" srcId="{B020C094-6A87-495A-8E36-4D47E940CE56}" destId="{D949284D-A14E-4B42-90A2-1688EA413AF0}" srcOrd="0" destOrd="0" parTransId="{65901165-D82A-4AF3-9339-35DCEAA78A6E}" sibTransId="{6491E1C4-B7D6-4731-B3C0-C1A725ABB817}"/>
    <dgm:cxn modelId="{9A0C1BE6-498C-4947-A3F3-B9B36B69A04A}" srcId="{23CBF7C9-BB9D-48CD-B8F8-ECBBE22F2CA8}" destId="{5EB6FFD5-219F-4FE4-A3B1-1315AC1B6CD9}" srcOrd="0" destOrd="0" parTransId="{317CCEC0-85D6-4DD8-AB6F-703724F44156}" sibTransId="{880F69D3-2FA4-430E-814C-A94866784F9C}"/>
    <dgm:cxn modelId="{99042530-4D74-4852-99B9-6D9D7FC5B358}" type="presOf" srcId="{5EB6FFD5-219F-4FE4-A3B1-1315AC1B6CD9}" destId="{DB16A545-D25A-49FD-9AF3-1D10324CC0CC}" srcOrd="0" destOrd="0" presId="urn:microsoft.com/office/officeart/2005/8/layout/chevron2"/>
    <dgm:cxn modelId="{C73F7391-CA6B-403F-A024-872866041FC9}" srcId="{A703C9AD-8EBA-47D7-97EB-99A569E0A1A7}" destId="{23CBF7C9-BB9D-48CD-B8F8-ECBBE22F2CA8}" srcOrd="0" destOrd="0" parTransId="{983D3011-7114-4302-9B74-A64D57A4BBD1}" sibTransId="{82D57107-A16F-4E41-8A5C-0955C2E80B00}"/>
    <dgm:cxn modelId="{BC4C9CFC-D4D4-497E-A859-BF7770867B62}" srcId="{A703C9AD-8EBA-47D7-97EB-99A569E0A1A7}" destId="{982A25EB-830F-46B7-8E49-5219E58EAA75}" srcOrd="2" destOrd="0" parTransId="{4730468C-7417-4FF2-90EB-3B216344A980}" sibTransId="{412BF889-6DFD-4751-814B-F7AA5D9B2A99}"/>
    <dgm:cxn modelId="{C9C65E1A-41FC-478F-AE4A-4C96F381FC87}" type="presOf" srcId="{982A25EB-830F-46B7-8E49-5219E58EAA75}" destId="{7409E287-23B6-470D-B40C-DC1C1FA7FA97}" srcOrd="0" destOrd="0" presId="urn:microsoft.com/office/officeart/2005/8/layout/chevron2"/>
    <dgm:cxn modelId="{CE2A56AB-256B-4C8E-AF9D-ED8B2E5C3180}" type="presOf" srcId="{A703C9AD-8EBA-47D7-97EB-99A569E0A1A7}" destId="{C8DAF6E1-4532-4AAF-B6D5-5A75E60F4171}" srcOrd="0" destOrd="0" presId="urn:microsoft.com/office/officeart/2005/8/layout/chevron2"/>
    <dgm:cxn modelId="{C4556F7B-CC45-4B2C-8186-AF42C7DDB16E}" type="presParOf" srcId="{C8DAF6E1-4532-4AAF-B6D5-5A75E60F4171}" destId="{30E5E07F-FB0F-428B-9E8E-DB8F6E63197C}" srcOrd="0" destOrd="0" presId="urn:microsoft.com/office/officeart/2005/8/layout/chevron2"/>
    <dgm:cxn modelId="{01994D59-4B8D-4BEF-9C19-72EE01A0CE87}" type="presParOf" srcId="{30E5E07F-FB0F-428B-9E8E-DB8F6E63197C}" destId="{7A78B3E3-7CBC-4AA7-BDA9-9242897707D6}" srcOrd="0" destOrd="0" presId="urn:microsoft.com/office/officeart/2005/8/layout/chevron2"/>
    <dgm:cxn modelId="{1BEEA98E-01D5-4B5D-BA71-DB11AFB12794}" type="presParOf" srcId="{30E5E07F-FB0F-428B-9E8E-DB8F6E63197C}" destId="{DB16A545-D25A-49FD-9AF3-1D10324CC0CC}" srcOrd="1" destOrd="0" presId="urn:microsoft.com/office/officeart/2005/8/layout/chevron2"/>
    <dgm:cxn modelId="{982C7B67-7A73-4185-ADF2-071BDA58E237}" type="presParOf" srcId="{C8DAF6E1-4532-4AAF-B6D5-5A75E60F4171}" destId="{DEDBBEDF-88C9-430F-B3AE-61576A900B35}" srcOrd="1" destOrd="0" presId="urn:microsoft.com/office/officeart/2005/8/layout/chevron2"/>
    <dgm:cxn modelId="{6B8BE5CD-9D51-4E68-8BE4-4C8FBD6270EC}" type="presParOf" srcId="{C8DAF6E1-4532-4AAF-B6D5-5A75E60F4171}" destId="{FA42D483-85C0-4262-B4F1-6A06D9F7E58B}" srcOrd="2" destOrd="0" presId="urn:microsoft.com/office/officeart/2005/8/layout/chevron2"/>
    <dgm:cxn modelId="{0C64D598-0A2D-48F1-B8AF-6BCA3D927CF3}" type="presParOf" srcId="{FA42D483-85C0-4262-B4F1-6A06D9F7E58B}" destId="{278F9AE4-8954-4BE3-8E11-B4B2A733B39F}" srcOrd="0" destOrd="0" presId="urn:microsoft.com/office/officeart/2005/8/layout/chevron2"/>
    <dgm:cxn modelId="{539DBC77-E446-4B74-97AF-ED166539F63A}" type="presParOf" srcId="{FA42D483-85C0-4262-B4F1-6A06D9F7E58B}" destId="{869178D2-45CE-4964-8C34-3A6BBB6BC05F}" srcOrd="1" destOrd="0" presId="urn:microsoft.com/office/officeart/2005/8/layout/chevron2"/>
    <dgm:cxn modelId="{75BC9C9A-2E01-4375-A6E2-A341DA4E32CB}" type="presParOf" srcId="{C8DAF6E1-4532-4AAF-B6D5-5A75E60F4171}" destId="{372AE817-854E-4886-B8DD-497587285C23}" srcOrd="3" destOrd="0" presId="urn:microsoft.com/office/officeart/2005/8/layout/chevron2"/>
    <dgm:cxn modelId="{3541D841-3B2D-4DA4-81C1-0674C5C0143D}" type="presParOf" srcId="{C8DAF6E1-4532-4AAF-B6D5-5A75E60F4171}" destId="{69E25889-B12B-4F56-9D58-B4A83DCF7E2B}" srcOrd="4" destOrd="0" presId="urn:microsoft.com/office/officeart/2005/8/layout/chevron2"/>
    <dgm:cxn modelId="{48F00347-6AD3-4D10-AE70-13053401DD1F}" type="presParOf" srcId="{69E25889-B12B-4F56-9D58-B4A83DCF7E2B}" destId="{7409E287-23B6-470D-B40C-DC1C1FA7FA97}" srcOrd="0" destOrd="0" presId="urn:microsoft.com/office/officeart/2005/8/layout/chevron2"/>
    <dgm:cxn modelId="{5E59FE34-AD2D-4456-9B16-EEC81B9249A3}" type="presParOf" srcId="{69E25889-B12B-4F56-9D58-B4A83DCF7E2B}" destId="{1853EC3A-3430-4CED-A4DA-9D2B78CFE7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1DC6A4-5091-4943-9611-088FAE8CC91D}" type="doc">
      <dgm:prSet loTypeId="urn:microsoft.com/office/officeart/2005/8/layout/chevron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8D5E953-190F-4182-AFC4-BDDC22A3F444}">
      <dgm:prSet custT="1"/>
      <dgm:spPr/>
      <dgm:t>
        <a:bodyPr/>
        <a:lstStyle/>
        <a:p>
          <a:r>
            <a:rPr lang="ru-RU" sz="1680" b="1" baseline="0" dirty="0" smtClean="0">
              <a:solidFill>
                <a:srgbClr val="C00000"/>
              </a:solidFill>
            </a:rPr>
            <a:t>Правила заключения договоров </a:t>
          </a:r>
          <a:r>
            <a:rPr lang="ru-RU" sz="1680" b="1" baseline="0" dirty="0" smtClean="0">
              <a:solidFill>
                <a:schemeClr val="accent1">
                  <a:lumMod val="50000"/>
                </a:schemeClr>
              </a:solidFill>
            </a:rPr>
            <a:t>на оказание коммунальной услуги по обращению с ТКО </a:t>
          </a:r>
          <a:r>
            <a:rPr lang="ru-RU" sz="1680" b="1" u="sng" baseline="0" dirty="0" smtClean="0">
              <a:solidFill>
                <a:schemeClr val="accent1">
                  <a:lumMod val="50000"/>
                </a:schemeClr>
              </a:solidFill>
            </a:rPr>
            <a:t>определяются </a:t>
          </a:r>
          <a:r>
            <a:rPr lang="ru-RU" sz="1680" b="1" baseline="0" dirty="0" smtClean="0">
              <a:solidFill>
                <a:srgbClr val="C00000"/>
              </a:solidFill>
            </a:rPr>
            <a:t>Постановлением Правительства РФ от 06.05.11 № 354 </a:t>
          </a:r>
          <a:r>
            <a:rPr lang="ru-RU" sz="1680" b="1" baseline="0" dirty="0" smtClean="0">
              <a:solidFill>
                <a:schemeClr val="accent1">
                  <a:lumMod val="50000"/>
                </a:schemeClr>
              </a:solidFill>
            </a:rPr>
            <a:t>«О предоставлении коммунальных услуг собственникам и пользователям помещений в многоквартирных домах и жилых домов»</a:t>
          </a:r>
          <a:endParaRPr lang="ru-RU" sz="1680" b="1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B492E14F-ABB8-4528-8192-B94D7BDAAE96}" type="parTrans" cxnId="{8CDFD0F8-9028-44DE-B696-7996E7019AA2}">
      <dgm:prSet/>
      <dgm:spPr/>
      <dgm:t>
        <a:bodyPr/>
        <a:lstStyle/>
        <a:p>
          <a:endParaRPr lang="ru-RU"/>
        </a:p>
      </dgm:t>
    </dgm:pt>
    <dgm:pt modelId="{8FCA52E7-4D62-49BF-BB2D-2D10C2023035}" type="sibTrans" cxnId="{8CDFD0F8-9028-44DE-B696-7996E7019AA2}">
      <dgm:prSet/>
      <dgm:spPr/>
      <dgm:t>
        <a:bodyPr/>
        <a:lstStyle/>
        <a:p>
          <a:endParaRPr lang="ru-RU"/>
        </a:p>
      </dgm:t>
    </dgm:pt>
    <dgm:pt modelId="{9B525A6B-85DE-430A-9F1D-7020BEEE11C5}">
      <dgm:prSet phldrT="[Текст]"/>
      <dgm:spPr/>
      <dgm:t>
        <a:bodyPr/>
        <a:lstStyle/>
        <a:p>
          <a:endParaRPr lang="ru-RU" b="1" dirty="0"/>
        </a:p>
      </dgm:t>
    </dgm:pt>
    <dgm:pt modelId="{C02A467D-76EA-4465-8C0B-75AEB54E7997}" type="sibTrans" cxnId="{BEE94556-205A-47EF-BC11-1ECD73D1F1C9}">
      <dgm:prSet/>
      <dgm:spPr/>
      <dgm:t>
        <a:bodyPr/>
        <a:lstStyle/>
        <a:p>
          <a:endParaRPr lang="ru-RU"/>
        </a:p>
      </dgm:t>
    </dgm:pt>
    <dgm:pt modelId="{5A77B94F-D560-43B6-8D22-D5075F9AA353}" type="parTrans" cxnId="{BEE94556-205A-47EF-BC11-1ECD73D1F1C9}">
      <dgm:prSet/>
      <dgm:spPr/>
      <dgm:t>
        <a:bodyPr/>
        <a:lstStyle/>
        <a:p>
          <a:endParaRPr lang="ru-RU"/>
        </a:p>
      </dgm:t>
    </dgm:pt>
    <dgm:pt modelId="{725FA966-0E08-4F80-B315-E5A6E47F545D}" type="pres">
      <dgm:prSet presAssocID="{9F1DC6A4-5091-4943-9611-088FAE8CC9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F2225-7E5F-4C69-B70D-2E766CDAE847}" type="pres">
      <dgm:prSet presAssocID="{9B525A6B-85DE-430A-9F1D-7020BEEE11C5}" presName="composite" presStyleCnt="0"/>
      <dgm:spPr/>
    </dgm:pt>
    <dgm:pt modelId="{D96AF1BD-DD3D-4845-93C6-CEA8CCF91FC4}" type="pres">
      <dgm:prSet presAssocID="{9B525A6B-85DE-430A-9F1D-7020BEEE11C5}" presName="parentText" presStyleLbl="alignNode1" presStyleIdx="0" presStyleCnt="1" custLinFactNeighborX="24708" custLinFactNeighborY="-90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86313-E821-45CE-B96B-F81948BE5BF6}" type="pres">
      <dgm:prSet presAssocID="{9B525A6B-85DE-430A-9F1D-7020BEEE11C5}" presName="descendantText" presStyleLbl="alignAcc1" presStyleIdx="0" presStyleCnt="1" custScaleX="94514" custScaleY="169516" custLinFactNeighborX="32" custLinFactNeighborY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FD0F8-9028-44DE-B696-7996E7019AA2}" srcId="{9B525A6B-85DE-430A-9F1D-7020BEEE11C5}" destId="{F8D5E953-190F-4182-AFC4-BDDC22A3F444}" srcOrd="0" destOrd="0" parTransId="{B492E14F-ABB8-4528-8192-B94D7BDAAE96}" sibTransId="{8FCA52E7-4D62-49BF-BB2D-2D10C2023035}"/>
    <dgm:cxn modelId="{7690743D-055C-4965-91F1-86E953A6CA87}" type="presOf" srcId="{F8D5E953-190F-4182-AFC4-BDDC22A3F444}" destId="{6E386313-E821-45CE-B96B-F81948BE5BF6}" srcOrd="0" destOrd="0" presId="urn:microsoft.com/office/officeart/2005/8/layout/chevron2"/>
    <dgm:cxn modelId="{26432A0A-6CEB-46C7-964B-BBAF922D9951}" type="presOf" srcId="{9B525A6B-85DE-430A-9F1D-7020BEEE11C5}" destId="{D96AF1BD-DD3D-4845-93C6-CEA8CCF91FC4}" srcOrd="0" destOrd="0" presId="urn:microsoft.com/office/officeart/2005/8/layout/chevron2"/>
    <dgm:cxn modelId="{5792D8A8-109A-40B5-8E44-67082E7B5587}" type="presOf" srcId="{9F1DC6A4-5091-4943-9611-088FAE8CC91D}" destId="{725FA966-0E08-4F80-B315-E5A6E47F545D}" srcOrd="0" destOrd="0" presId="urn:microsoft.com/office/officeart/2005/8/layout/chevron2"/>
    <dgm:cxn modelId="{BEE94556-205A-47EF-BC11-1ECD73D1F1C9}" srcId="{9F1DC6A4-5091-4943-9611-088FAE8CC91D}" destId="{9B525A6B-85DE-430A-9F1D-7020BEEE11C5}" srcOrd="0" destOrd="0" parTransId="{5A77B94F-D560-43B6-8D22-D5075F9AA353}" sibTransId="{C02A467D-76EA-4465-8C0B-75AEB54E7997}"/>
    <dgm:cxn modelId="{01628BFB-A4E0-4BC1-AB22-81CAD01F7459}" type="presParOf" srcId="{725FA966-0E08-4F80-B315-E5A6E47F545D}" destId="{530F2225-7E5F-4C69-B70D-2E766CDAE847}" srcOrd="0" destOrd="0" presId="urn:microsoft.com/office/officeart/2005/8/layout/chevron2"/>
    <dgm:cxn modelId="{D2946AAA-3E6F-46DE-9153-5CA7E5D20AC0}" type="presParOf" srcId="{530F2225-7E5F-4C69-B70D-2E766CDAE847}" destId="{D96AF1BD-DD3D-4845-93C6-CEA8CCF91FC4}" srcOrd="0" destOrd="0" presId="urn:microsoft.com/office/officeart/2005/8/layout/chevron2"/>
    <dgm:cxn modelId="{2B19AE7A-CAF4-4EF3-A6E2-EEE5719AAFB6}" type="presParOf" srcId="{530F2225-7E5F-4C69-B70D-2E766CDAE847}" destId="{6E386313-E821-45CE-B96B-F81948BE5B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1DC6A4-5091-4943-9611-088FAE8CC91D}" type="doc">
      <dgm:prSet loTypeId="urn:microsoft.com/office/officeart/2005/8/layout/chevron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8D5E953-190F-4182-AFC4-BDDC22A3F444}">
      <dgm:prSet custT="1"/>
      <dgm:spPr/>
      <dgm:t>
        <a:bodyPr/>
        <a:lstStyle/>
        <a:p>
          <a:r>
            <a:rPr lang="ru-RU" sz="1670" b="1" baseline="0" dirty="0" smtClean="0">
              <a:solidFill>
                <a:srgbClr val="C00000"/>
              </a:solidFill>
            </a:rPr>
            <a:t>Нормативы накопления ТКО утверждены</a:t>
          </a:r>
          <a:r>
            <a:rPr lang="ru-RU" sz="1670" b="1" baseline="0" dirty="0" smtClean="0">
              <a:solidFill>
                <a:schemeClr val="tx1"/>
              </a:solidFill>
            </a:rPr>
            <a:t> </a:t>
          </a:r>
          <a:r>
            <a:rPr lang="ru-RU" sz="1670" b="1" baseline="0" dirty="0" smtClean="0">
              <a:solidFill>
                <a:srgbClr val="C00000"/>
              </a:solidFill>
            </a:rPr>
            <a:t>Приказом </a:t>
          </a:r>
          <a:r>
            <a:rPr lang="ru-RU" sz="1670" b="1" baseline="0" dirty="0" smtClean="0">
              <a:solidFill>
                <a:schemeClr val="accent1">
                  <a:lumMod val="50000"/>
                </a:schemeClr>
              </a:solidFill>
            </a:rPr>
            <a:t>комитетом тарифного регулирования Волгоградской области </a:t>
          </a:r>
          <a:r>
            <a:rPr lang="ru-RU" sz="1670" b="1" baseline="0" dirty="0" smtClean="0">
              <a:solidFill>
                <a:srgbClr val="C00000"/>
              </a:solidFill>
            </a:rPr>
            <a:t>от 30.06.2017 № 21 </a:t>
          </a:r>
          <a:r>
            <a:rPr lang="ru-RU" sz="1670" b="1" baseline="0" dirty="0" smtClean="0">
              <a:solidFill>
                <a:schemeClr val="accent1">
                  <a:lumMod val="50000"/>
                </a:schemeClr>
              </a:solidFill>
            </a:rPr>
            <a:t>"Об установлении нормативов накопления твердых коммунальных отходов на территории Волгоградской области"</a:t>
          </a:r>
          <a:endParaRPr lang="ru-RU" sz="1670" b="1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B492E14F-ABB8-4528-8192-B94D7BDAAE96}" type="parTrans" cxnId="{8CDFD0F8-9028-44DE-B696-7996E7019AA2}">
      <dgm:prSet/>
      <dgm:spPr/>
      <dgm:t>
        <a:bodyPr/>
        <a:lstStyle/>
        <a:p>
          <a:endParaRPr lang="ru-RU"/>
        </a:p>
      </dgm:t>
    </dgm:pt>
    <dgm:pt modelId="{8FCA52E7-4D62-49BF-BB2D-2D10C2023035}" type="sibTrans" cxnId="{8CDFD0F8-9028-44DE-B696-7996E7019AA2}">
      <dgm:prSet/>
      <dgm:spPr/>
      <dgm:t>
        <a:bodyPr/>
        <a:lstStyle/>
        <a:p>
          <a:endParaRPr lang="ru-RU"/>
        </a:p>
      </dgm:t>
    </dgm:pt>
    <dgm:pt modelId="{9B525A6B-85DE-430A-9F1D-7020BEEE11C5}">
      <dgm:prSet phldrT="[Текст]"/>
      <dgm:spPr/>
      <dgm:t>
        <a:bodyPr/>
        <a:lstStyle/>
        <a:p>
          <a:endParaRPr lang="ru-RU" b="1" dirty="0"/>
        </a:p>
      </dgm:t>
    </dgm:pt>
    <dgm:pt modelId="{C02A467D-76EA-4465-8C0B-75AEB54E7997}" type="sibTrans" cxnId="{BEE94556-205A-47EF-BC11-1ECD73D1F1C9}">
      <dgm:prSet/>
      <dgm:spPr/>
      <dgm:t>
        <a:bodyPr/>
        <a:lstStyle/>
        <a:p>
          <a:endParaRPr lang="ru-RU"/>
        </a:p>
      </dgm:t>
    </dgm:pt>
    <dgm:pt modelId="{5A77B94F-D560-43B6-8D22-D5075F9AA353}" type="parTrans" cxnId="{BEE94556-205A-47EF-BC11-1ECD73D1F1C9}">
      <dgm:prSet/>
      <dgm:spPr/>
      <dgm:t>
        <a:bodyPr/>
        <a:lstStyle/>
        <a:p>
          <a:endParaRPr lang="ru-RU"/>
        </a:p>
      </dgm:t>
    </dgm:pt>
    <dgm:pt modelId="{725FA966-0E08-4F80-B315-E5A6E47F545D}" type="pres">
      <dgm:prSet presAssocID="{9F1DC6A4-5091-4943-9611-088FAE8CC9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F2225-7E5F-4C69-B70D-2E766CDAE847}" type="pres">
      <dgm:prSet presAssocID="{9B525A6B-85DE-430A-9F1D-7020BEEE11C5}" presName="composite" presStyleCnt="0"/>
      <dgm:spPr/>
    </dgm:pt>
    <dgm:pt modelId="{D96AF1BD-DD3D-4845-93C6-CEA8CCF91FC4}" type="pres">
      <dgm:prSet presAssocID="{9B525A6B-85DE-430A-9F1D-7020BEEE11C5}" presName="parentText" presStyleLbl="alignNode1" presStyleIdx="0" presStyleCnt="1" custLinFactNeighborX="-1486" custLinFactNeighborY="-81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86313-E821-45CE-B96B-F81948BE5BF6}" type="pres">
      <dgm:prSet presAssocID="{9B525A6B-85DE-430A-9F1D-7020BEEE11C5}" presName="descendantText" presStyleLbl="alignAcc1" presStyleIdx="0" presStyleCnt="1" custScaleX="99423" custScaleY="166455" custLinFactNeighborX="32" custLinFactNeighborY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FD0F8-9028-44DE-B696-7996E7019AA2}" srcId="{9B525A6B-85DE-430A-9F1D-7020BEEE11C5}" destId="{F8D5E953-190F-4182-AFC4-BDDC22A3F444}" srcOrd="0" destOrd="0" parTransId="{B492E14F-ABB8-4528-8192-B94D7BDAAE96}" sibTransId="{8FCA52E7-4D62-49BF-BB2D-2D10C2023035}"/>
    <dgm:cxn modelId="{09762B03-5EBC-4EB0-B557-AEA476A53E3B}" type="presOf" srcId="{F8D5E953-190F-4182-AFC4-BDDC22A3F444}" destId="{6E386313-E821-45CE-B96B-F81948BE5BF6}" srcOrd="0" destOrd="0" presId="urn:microsoft.com/office/officeart/2005/8/layout/chevron2"/>
    <dgm:cxn modelId="{2F99FBBF-3EC8-4F4F-A4ED-B254E43A0CAF}" type="presOf" srcId="{9B525A6B-85DE-430A-9F1D-7020BEEE11C5}" destId="{D96AF1BD-DD3D-4845-93C6-CEA8CCF91FC4}" srcOrd="0" destOrd="0" presId="urn:microsoft.com/office/officeart/2005/8/layout/chevron2"/>
    <dgm:cxn modelId="{BEE94556-205A-47EF-BC11-1ECD73D1F1C9}" srcId="{9F1DC6A4-5091-4943-9611-088FAE8CC91D}" destId="{9B525A6B-85DE-430A-9F1D-7020BEEE11C5}" srcOrd="0" destOrd="0" parTransId="{5A77B94F-D560-43B6-8D22-D5075F9AA353}" sibTransId="{C02A467D-76EA-4465-8C0B-75AEB54E7997}"/>
    <dgm:cxn modelId="{4729231B-93CD-42C9-A9E6-4A1E37772983}" type="presOf" srcId="{9F1DC6A4-5091-4943-9611-088FAE8CC91D}" destId="{725FA966-0E08-4F80-B315-E5A6E47F545D}" srcOrd="0" destOrd="0" presId="urn:microsoft.com/office/officeart/2005/8/layout/chevron2"/>
    <dgm:cxn modelId="{BB1B4324-35E5-4E0A-A8CB-DB8198E2BD08}" type="presParOf" srcId="{725FA966-0E08-4F80-B315-E5A6E47F545D}" destId="{530F2225-7E5F-4C69-B70D-2E766CDAE847}" srcOrd="0" destOrd="0" presId="urn:microsoft.com/office/officeart/2005/8/layout/chevron2"/>
    <dgm:cxn modelId="{C787DDDE-086E-4C5D-8B91-519C580F0B77}" type="presParOf" srcId="{530F2225-7E5F-4C69-B70D-2E766CDAE847}" destId="{D96AF1BD-DD3D-4845-93C6-CEA8CCF91FC4}" srcOrd="0" destOrd="0" presId="urn:microsoft.com/office/officeart/2005/8/layout/chevron2"/>
    <dgm:cxn modelId="{194C47AD-8161-4E38-9E09-B97500CC259E}" type="presParOf" srcId="{530F2225-7E5F-4C69-B70D-2E766CDAE847}" destId="{6E386313-E821-45CE-B96B-F81948BE5B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1DC6A4-5091-4943-9611-088FAE8CC91D}" type="doc">
      <dgm:prSet loTypeId="urn:microsoft.com/office/officeart/2005/8/layout/chevron2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8D5E953-190F-4182-AFC4-BDDC22A3F444}">
      <dgm:prSet custT="1"/>
      <dgm:spPr/>
      <dgm:t>
        <a:bodyPr/>
        <a:lstStyle/>
        <a:p>
          <a:r>
            <a:rPr lang="ru-RU" sz="1670" b="1" baseline="0" dirty="0" smtClean="0">
              <a:solidFill>
                <a:schemeClr val="accent1">
                  <a:lumMod val="50000"/>
                </a:schemeClr>
              </a:solidFill>
            </a:rPr>
            <a:t>Обязанность потребителей по внесению платы за коммунальную услугу наступит только с момента начала осуществления  региональным оператором деятельности по обращению с ТКО</a:t>
          </a:r>
          <a:endParaRPr lang="ru-RU" sz="1670" b="1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B492E14F-ABB8-4528-8192-B94D7BDAAE96}" type="parTrans" cxnId="{8CDFD0F8-9028-44DE-B696-7996E7019AA2}">
      <dgm:prSet/>
      <dgm:spPr/>
      <dgm:t>
        <a:bodyPr/>
        <a:lstStyle/>
        <a:p>
          <a:endParaRPr lang="ru-RU"/>
        </a:p>
      </dgm:t>
    </dgm:pt>
    <dgm:pt modelId="{8FCA52E7-4D62-49BF-BB2D-2D10C2023035}" type="sibTrans" cxnId="{8CDFD0F8-9028-44DE-B696-7996E7019AA2}">
      <dgm:prSet/>
      <dgm:spPr/>
      <dgm:t>
        <a:bodyPr/>
        <a:lstStyle/>
        <a:p>
          <a:endParaRPr lang="ru-RU"/>
        </a:p>
      </dgm:t>
    </dgm:pt>
    <dgm:pt modelId="{9B525A6B-85DE-430A-9F1D-7020BEEE11C5}">
      <dgm:prSet phldrT="[Текст]"/>
      <dgm:spPr/>
      <dgm:t>
        <a:bodyPr/>
        <a:lstStyle/>
        <a:p>
          <a:endParaRPr lang="ru-RU" b="1" dirty="0"/>
        </a:p>
      </dgm:t>
    </dgm:pt>
    <dgm:pt modelId="{C02A467D-76EA-4465-8C0B-75AEB54E7997}" type="sibTrans" cxnId="{BEE94556-205A-47EF-BC11-1ECD73D1F1C9}">
      <dgm:prSet/>
      <dgm:spPr/>
      <dgm:t>
        <a:bodyPr/>
        <a:lstStyle/>
        <a:p>
          <a:endParaRPr lang="ru-RU"/>
        </a:p>
      </dgm:t>
    </dgm:pt>
    <dgm:pt modelId="{5A77B94F-D560-43B6-8D22-D5075F9AA353}" type="parTrans" cxnId="{BEE94556-205A-47EF-BC11-1ECD73D1F1C9}">
      <dgm:prSet/>
      <dgm:spPr/>
      <dgm:t>
        <a:bodyPr/>
        <a:lstStyle/>
        <a:p>
          <a:endParaRPr lang="ru-RU"/>
        </a:p>
      </dgm:t>
    </dgm:pt>
    <dgm:pt modelId="{725FA966-0E08-4F80-B315-E5A6E47F545D}" type="pres">
      <dgm:prSet presAssocID="{9F1DC6A4-5091-4943-9611-088FAE8CC9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F2225-7E5F-4C69-B70D-2E766CDAE847}" type="pres">
      <dgm:prSet presAssocID="{9B525A6B-85DE-430A-9F1D-7020BEEE11C5}" presName="composite" presStyleCnt="0"/>
      <dgm:spPr/>
    </dgm:pt>
    <dgm:pt modelId="{D96AF1BD-DD3D-4845-93C6-CEA8CCF91FC4}" type="pres">
      <dgm:prSet presAssocID="{9B525A6B-85DE-430A-9F1D-7020BEEE11C5}" presName="parentText" presStyleLbl="alignNode1" presStyleIdx="0" presStyleCnt="1" custLinFactNeighborX="-1486" custLinFactNeighborY="-81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86313-E821-45CE-B96B-F81948BE5BF6}" type="pres">
      <dgm:prSet presAssocID="{9B525A6B-85DE-430A-9F1D-7020BEEE11C5}" presName="descendantText" presStyleLbl="alignAcc1" presStyleIdx="0" presStyleCnt="1" custScaleX="99423" custScaleY="166455" custLinFactNeighborX="32" custLinFactNeighborY="-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FD0F8-9028-44DE-B696-7996E7019AA2}" srcId="{9B525A6B-85DE-430A-9F1D-7020BEEE11C5}" destId="{F8D5E953-190F-4182-AFC4-BDDC22A3F444}" srcOrd="0" destOrd="0" parTransId="{B492E14F-ABB8-4528-8192-B94D7BDAAE96}" sibTransId="{8FCA52E7-4D62-49BF-BB2D-2D10C2023035}"/>
    <dgm:cxn modelId="{F9DF6349-AE26-4E0E-9810-670E08E56411}" type="presOf" srcId="{F8D5E953-190F-4182-AFC4-BDDC22A3F444}" destId="{6E386313-E821-45CE-B96B-F81948BE5BF6}" srcOrd="0" destOrd="0" presId="urn:microsoft.com/office/officeart/2005/8/layout/chevron2"/>
    <dgm:cxn modelId="{7042BF67-3D81-4427-9441-89B61E546550}" type="presOf" srcId="{9F1DC6A4-5091-4943-9611-088FAE8CC91D}" destId="{725FA966-0E08-4F80-B315-E5A6E47F545D}" srcOrd="0" destOrd="0" presId="urn:microsoft.com/office/officeart/2005/8/layout/chevron2"/>
    <dgm:cxn modelId="{05150F11-4F35-46D0-AAC3-8A43C11BBBB2}" type="presOf" srcId="{9B525A6B-85DE-430A-9F1D-7020BEEE11C5}" destId="{D96AF1BD-DD3D-4845-93C6-CEA8CCF91FC4}" srcOrd="0" destOrd="0" presId="urn:microsoft.com/office/officeart/2005/8/layout/chevron2"/>
    <dgm:cxn modelId="{BEE94556-205A-47EF-BC11-1ECD73D1F1C9}" srcId="{9F1DC6A4-5091-4943-9611-088FAE8CC91D}" destId="{9B525A6B-85DE-430A-9F1D-7020BEEE11C5}" srcOrd="0" destOrd="0" parTransId="{5A77B94F-D560-43B6-8D22-D5075F9AA353}" sibTransId="{C02A467D-76EA-4465-8C0B-75AEB54E7997}"/>
    <dgm:cxn modelId="{A2361AA8-9C6F-4AAF-9B40-3F4FCA8B37FD}" type="presParOf" srcId="{725FA966-0E08-4F80-B315-E5A6E47F545D}" destId="{530F2225-7E5F-4C69-B70D-2E766CDAE847}" srcOrd="0" destOrd="0" presId="urn:microsoft.com/office/officeart/2005/8/layout/chevron2"/>
    <dgm:cxn modelId="{D2E86567-D445-4434-9231-0E215FC3A692}" type="presParOf" srcId="{530F2225-7E5F-4C69-B70D-2E766CDAE847}" destId="{D96AF1BD-DD3D-4845-93C6-CEA8CCF91FC4}" srcOrd="0" destOrd="0" presId="urn:microsoft.com/office/officeart/2005/8/layout/chevron2"/>
    <dgm:cxn modelId="{0CBFB8D1-FA96-46C0-9BF7-F340C8B5A0E8}" type="presParOf" srcId="{530F2225-7E5F-4C69-B70D-2E766CDAE847}" destId="{6E386313-E821-45CE-B96B-F81948BE5B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54729-F728-4039-81D3-791323C4F025}">
      <dsp:nvSpPr>
        <dsp:cNvPr id="0" name=""/>
        <dsp:cNvSpPr/>
      </dsp:nvSpPr>
      <dsp:spPr>
        <a:xfrm>
          <a:off x="0" y="0"/>
          <a:ext cx="7560840" cy="1130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33248" rIns="58680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dirty="0" smtClean="0">
              <a:solidFill>
                <a:schemeClr val="accent1">
                  <a:lumMod val="50000"/>
                </a:schemeClr>
              </a:solidFill>
            </a:rPr>
            <a:t>На территории г. Волгограда услугу по сбору и вывозу ТКО осуществляют порядка </a:t>
          </a:r>
          <a:r>
            <a:rPr lang="ru-RU" sz="1600" b="1" kern="1200" baseline="0" dirty="0" smtClean="0">
              <a:solidFill>
                <a:srgbClr val="FF0000"/>
              </a:solidFill>
            </a:rPr>
            <a:t>26 организаций</a:t>
          </a:r>
          <a:r>
            <a:rPr lang="ru-RU" sz="1600" b="1" kern="1200" baseline="0" dirty="0" smtClean="0">
              <a:solidFill>
                <a:schemeClr val="accent1">
                  <a:lumMod val="50000"/>
                </a:schemeClr>
              </a:solidFill>
            </a:rPr>
            <a:t>, имеющих лицензию на оказание данного вида деятельности</a:t>
          </a:r>
          <a:endParaRPr lang="ru-RU" sz="1600" b="1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0"/>
        <a:ext cx="7560840" cy="1130709"/>
      </dsp:txXfrm>
    </dsp:sp>
    <dsp:sp modelId="{8936BF90-0664-45C7-9D63-9AEBFEB5715F}">
      <dsp:nvSpPr>
        <dsp:cNvPr id="0" name=""/>
        <dsp:cNvSpPr/>
      </dsp:nvSpPr>
      <dsp:spPr>
        <a:xfrm>
          <a:off x="118659" y="0"/>
          <a:ext cx="6498398" cy="278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baseline="0" dirty="0" smtClean="0"/>
            <a:t>Организации, осуществляющие оказание услуг по сбору и вывозу ТКО</a:t>
          </a:r>
          <a:endParaRPr lang="ru-RU" sz="1500" b="1" kern="1200" baseline="0" dirty="0"/>
        </a:p>
      </dsp:txBody>
      <dsp:txXfrm>
        <a:off x="118659" y="0"/>
        <a:ext cx="6498398" cy="2784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AF1BD-DD3D-4845-93C6-CEA8CCF91FC4}">
      <dsp:nvSpPr>
        <dsp:cNvPr id="0" name=""/>
        <dsp:cNvSpPr/>
      </dsp:nvSpPr>
      <dsp:spPr>
        <a:xfrm rot="5400000">
          <a:off x="-91038" y="480332"/>
          <a:ext cx="958513" cy="670959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5400000">
        <a:off x="-91038" y="480332"/>
        <a:ext cx="958513" cy="670959"/>
      </dsp:txXfrm>
    </dsp:sp>
    <dsp:sp modelId="{6E386313-E821-45CE-B96B-F81948BE5BF6}">
      <dsp:nvSpPr>
        <dsp:cNvPr id="0" name=""/>
        <dsp:cNvSpPr/>
      </dsp:nvSpPr>
      <dsp:spPr>
        <a:xfrm rot="5400000">
          <a:off x="4027783" y="-3195963"/>
          <a:ext cx="1294875" cy="76870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baseline="0" dirty="0" smtClean="0">
              <a:solidFill>
                <a:schemeClr val="accent1">
                  <a:lumMod val="50000"/>
                </a:schemeClr>
              </a:solidFill>
            </a:rPr>
            <a:t>На территории </a:t>
          </a:r>
          <a:r>
            <a:rPr lang="ru-RU" sz="1600" b="1" kern="1200" baseline="0" dirty="0" err="1" smtClean="0">
              <a:solidFill>
                <a:schemeClr val="accent1">
                  <a:lumMod val="50000"/>
                </a:schemeClr>
              </a:solidFill>
            </a:rPr>
            <a:t>Светлоярского</a:t>
          </a:r>
          <a:r>
            <a:rPr lang="ru-RU" sz="1600" b="1" kern="1200" baseline="0" dirty="0" smtClean="0">
              <a:solidFill>
                <a:schemeClr val="accent1">
                  <a:lumMod val="50000"/>
                </a:schemeClr>
              </a:solidFill>
            </a:rPr>
            <a:t> муниципального района введен в эксплуатацию новый полигон ТКО – </a:t>
          </a:r>
          <a:r>
            <a:rPr lang="ru-RU" sz="1600" b="1" kern="1200" baseline="0" dirty="0" smtClean="0">
              <a:solidFill>
                <a:srgbClr val="FF0000"/>
              </a:solidFill>
            </a:rPr>
            <a:t>ООО «Спецпроект»</a:t>
          </a:r>
          <a:r>
            <a:rPr lang="ru-RU" sz="1600" b="1" kern="1200" baseline="0" dirty="0" smtClean="0">
              <a:solidFill>
                <a:schemeClr val="accent1">
                  <a:lumMod val="50000"/>
                </a:schemeClr>
              </a:solidFill>
            </a:rPr>
            <a:t>.  Размещение ТКО на данном полигоне с территории </a:t>
          </a:r>
          <a:r>
            <a:rPr lang="ru-RU" sz="1600" b="1" u="sng" kern="1200" baseline="0" dirty="0" smtClean="0">
              <a:solidFill>
                <a:schemeClr val="accent1">
                  <a:lumMod val="50000"/>
                </a:schemeClr>
              </a:solidFill>
            </a:rPr>
            <a:t>Центрального, Дзержинского, Ворошиловского, Советского , </a:t>
          </a:r>
          <a:r>
            <a:rPr lang="ru-RU" sz="1600" b="1" u="sng" kern="1200" baseline="0" dirty="0" smtClean="0">
              <a:solidFill>
                <a:schemeClr val="accent1">
                  <a:lumMod val="50000"/>
                </a:schemeClr>
              </a:solidFill>
            </a:rPr>
            <a:t>Кировского, Красноармейского </a:t>
          </a:r>
          <a:r>
            <a:rPr lang="ru-RU" sz="1600" b="1" u="sng" kern="1200" baseline="0" dirty="0" smtClean="0">
              <a:solidFill>
                <a:schemeClr val="accent1">
                  <a:lumMod val="50000"/>
                </a:schemeClr>
              </a:solidFill>
            </a:rPr>
            <a:t>районов г. Волгограда</a:t>
          </a:r>
          <a:r>
            <a:rPr lang="ru-RU" sz="1600" b="1" kern="1200" baseline="0" dirty="0" smtClean="0">
              <a:solidFill>
                <a:schemeClr val="accent1">
                  <a:lumMod val="50000"/>
                </a:schemeClr>
              </a:solidFill>
            </a:rPr>
            <a:t> будет возможно после начала осуществления ООО «Спецпроект» деятельности по приему отходов. </a:t>
          </a:r>
          <a:endParaRPr lang="ru-RU" sz="1600" b="1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4027783" y="-3195963"/>
        <a:ext cx="1294875" cy="7687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61F3CE-B984-463C-82EF-01EE4A082B41}">
      <dsp:nvSpPr>
        <dsp:cNvPr id="0" name=""/>
        <dsp:cNvSpPr/>
      </dsp:nvSpPr>
      <dsp:spPr>
        <a:xfrm>
          <a:off x="0" y="687590"/>
          <a:ext cx="7776864" cy="2260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208280" rIns="60357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n>
              <a:noFill/>
            </a:ln>
            <a:solidFill>
              <a:schemeClr val="accent1">
                <a:lumMod val="50000"/>
              </a:schemeClr>
            </a:solidFill>
          </a:endParaRPr>
        </a:p>
      </dsp:txBody>
      <dsp:txXfrm>
        <a:off x="0" y="687590"/>
        <a:ext cx="7776864" cy="2260345"/>
      </dsp:txXfrm>
    </dsp:sp>
    <dsp:sp modelId="{70CEA616-C6FC-447F-959F-87FE3672152B}">
      <dsp:nvSpPr>
        <dsp:cNvPr id="0" name=""/>
        <dsp:cNvSpPr/>
      </dsp:nvSpPr>
      <dsp:spPr>
        <a:xfrm>
          <a:off x="216022" y="54709"/>
          <a:ext cx="7404376" cy="1077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kern="1200" dirty="0" smtClean="0"/>
            <a:t>С </a:t>
          </a:r>
          <a:r>
            <a:rPr lang="ru-RU" sz="1600" b="1" i="0" kern="1200" dirty="0" smtClean="0"/>
            <a:t>момента определения регионального оператора</a:t>
          </a:r>
          <a:r>
            <a:rPr lang="ru-RU" sz="1600" i="0" kern="1200" dirty="0" smtClean="0"/>
            <a:t> </a:t>
          </a:r>
          <a:r>
            <a:rPr lang="ru-RU" sz="1600" i="1" u="sng" kern="1200" dirty="0" smtClean="0">
              <a:solidFill>
                <a:schemeClr val="bg1"/>
              </a:solidFill>
            </a:rPr>
            <a:t>бремя содержания </a:t>
          </a:r>
          <a:r>
            <a:rPr lang="ru-RU" sz="1600" b="1" kern="1200" dirty="0" smtClean="0"/>
            <a:t>контейнерных площадок</a:t>
          </a:r>
          <a:r>
            <a:rPr lang="ru-RU" sz="1600" kern="1200" dirty="0" smtClean="0"/>
            <a:t>, </a:t>
          </a:r>
          <a:r>
            <a:rPr lang="ru-RU" sz="1600" b="1" kern="1200" dirty="0" smtClean="0"/>
            <a:t>специальных площадок</a:t>
          </a:r>
          <a:r>
            <a:rPr lang="ru-RU" sz="1600" kern="1200" dirty="0" smtClean="0"/>
            <a:t> для складирования крупногабаритных отходов и </a:t>
          </a:r>
          <a:r>
            <a:rPr lang="ru-RU" sz="1600" b="1" kern="1200" dirty="0" smtClean="0"/>
            <a:t>территории</a:t>
          </a:r>
          <a:r>
            <a:rPr lang="ru-RU" sz="1600" kern="1200" dirty="0" smtClean="0"/>
            <a:t>, прилегающей к месту погрузки твердых коммунальных отходов, расположенных на придомовой территории: </a:t>
          </a:r>
        </a:p>
      </dsp:txBody>
      <dsp:txXfrm>
        <a:off x="216022" y="54709"/>
        <a:ext cx="7404376" cy="10777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78B3E3-7CBC-4AA7-BDA9-9242897707D6}">
      <dsp:nvSpPr>
        <dsp:cNvPr id="0" name=""/>
        <dsp:cNvSpPr/>
      </dsp:nvSpPr>
      <dsp:spPr>
        <a:xfrm rot="5400000">
          <a:off x="-231819" y="231819"/>
          <a:ext cx="1545464" cy="10818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/>
        </a:p>
      </dsp:txBody>
      <dsp:txXfrm rot="5400000">
        <a:off x="-231819" y="231819"/>
        <a:ext cx="1545464" cy="1081825"/>
      </dsp:txXfrm>
    </dsp:sp>
    <dsp:sp modelId="{DB16A545-D25A-49FD-9AF3-1D10324CC0CC}">
      <dsp:nvSpPr>
        <dsp:cNvPr id="0" name=""/>
        <dsp:cNvSpPr/>
      </dsp:nvSpPr>
      <dsp:spPr>
        <a:xfrm rot="5400000">
          <a:off x="4035442" y="-2952352"/>
          <a:ext cx="1003828" cy="6911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u="sng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муниципальными образованиями 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сохраняется обязанность 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  <a:effectLst/>
            </a:rPr>
            <a:t>в соответствии с Постановлением Правительства РФ от 12.11.2016 № 1156 и Земельным кодексом РФ 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самостоятельно обеспечить ликвидацию мест несанкционированного размещения отходов</a:t>
          </a:r>
          <a:endParaRPr lang="ru-RU" sz="15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4035442" y="-2952352"/>
        <a:ext cx="1003828" cy="6911062"/>
      </dsp:txXfrm>
    </dsp:sp>
    <dsp:sp modelId="{278F9AE4-8954-4BE3-8E11-B4B2A733B39F}">
      <dsp:nvSpPr>
        <dsp:cNvPr id="0" name=""/>
        <dsp:cNvSpPr/>
      </dsp:nvSpPr>
      <dsp:spPr>
        <a:xfrm rot="5400000">
          <a:off x="-231819" y="1583323"/>
          <a:ext cx="1545464" cy="10818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</a:t>
          </a:r>
          <a:endParaRPr lang="ru-RU" sz="3000" kern="1200" dirty="0"/>
        </a:p>
      </dsp:txBody>
      <dsp:txXfrm rot="5400000">
        <a:off x="-231819" y="1583323"/>
        <a:ext cx="1545464" cy="1081825"/>
      </dsp:txXfrm>
    </dsp:sp>
    <dsp:sp modelId="{869178D2-45CE-4964-8C34-3A6BBB6BC05F}">
      <dsp:nvSpPr>
        <dsp:cNvPr id="0" name=""/>
        <dsp:cNvSpPr/>
      </dsp:nvSpPr>
      <dsp:spPr>
        <a:xfrm rot="5400000">
          <a:off x="4035080" y="-1570409"/>
          <a:ext cx="1004552" cy="6911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u="sng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затраты на ликвидацию 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несанкционированных размещений отходов </a:t>
          </a:r>
          <a:r>
            <a:rPr lang="ru-RU" sz="15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ложатся на бюджет ОМС</a:t>
          </a:r>
          <a:r>
            <a:rPr lang="ru-RU" sz="1500" b="1" kern="1200" dirty="0" smtClean="0">
              <a:solidFill>
                <a:srgbClr val="C00000"/>
              </a:solidFill>
            </a:rPr>
            <a:t> 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в случае, если правообладателем земельного участка является муниципалитет или земельный участок относится к категории не разграниченных земель.</a:t>
          </a:r>
          <a:endParaRPr lang="ru-RU" sz="15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4035080" y="-1570409"/>
        <a:ext cx="1004552" cy="6911062"/>
      </dsp:txXfrm>
    </dsp:sp>
    <dsp:sp modelId="{7409E287-23B6-470D-B40C-DC1C1FA7FA97}">
      <dsp:nvSpPr>
        <dsp:cNvPr id="0" name=""/>
        <dsp:cNvSpPr/>
      </dsp:nvSpPr>
      <dsp:spPr>
        <a:xfrm rot="5400000">
          <a:off x="-231819" y="2933923"/>
          <a:ext cx="1545464" cy="10818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</a:t>
          </a:r>
          <a:endParaRPr lang="ru-RU" sz="3000" kern="1200" dirty="0"/>
        </a:p>
      </dsp:txBody>
      <dsp:txXfrm rot="5400000">
        <a:off x="-231819" y="2933923"/>
        <a:ext cx="1545464" cy="1081825"/>
      </dsp:txXfrm>
    </dsp:sp>
    <dsp:sp modelId="{1853EC3A-3430-4CED-A4DA-9D2B78CFE752}">
      <dsp:nvSpPr>
        <dsp:cNvPr id="0" name=""/>
        <dsp:cNvSpPr/>
      </dsp:nvSpPr>
      <dsp:spPr>
        <a:xfrm rot="5400000">
          <a:off x="4042222" y="-309897"/>
          <a:ext cx="990267" cy="6911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Региональный оператор выявляет и ликвидирует свалки </a:t>
          </a:r>
          <a:r>
            <a:rPr lang="ru-RU" sz="15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счет собственника земельного участка</a:t>
          </a:r>
          <a:r>
            <a:rPr lang="ru-RU" sz="1500" b="1" kern="1200" dirty="0" smtClean="0"/>
            <a:t>, 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а в случае их ликвидации самостоятельно вправе обратиться в суд с требованием о взыскании понесенных расходов.</a:t>
          </a:r>
          <a:endParaRPr lang="ru-RU" sz="15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4042222" y="-309897"/>
        <a:ext cx="990267" cy="691106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AF1BD-DD3D-4845-93C6-CEA8CCF91FC4}">
      <dsp:nvSpPr>
        <dsp:cNvPr id="0" name=""/>
        <dsp:cNvSpPr/>
      </dsp:nvSpPr>
      <dsp:spPr>
        <a:xfrm rot="5400000">
          <a:off x="129649" y="302400"/>
          <a:ext cx="1055882" cy="739117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 rot="5400000">
        <a:off x="129649" y="302400"/>
        <a:ext cx="1055882" cy="739117"/>
      </dsp:txXfrm>
    </dsp:sp>
    <dsp:sp modelId="{6E386313-E821-45CE-B96B-F81948BE5BF6}">
      <dsp:nvSpPr>
        <dsp:cNvPr id="0" name=""/>
        <dsp:cNvSpPr/>
      </dsp:nvSpPr>
      <dsp:spPr>
        <a:xfrm rot="5400000">
          <a:off x="4108183" y="-3050088"/>
          <a:ext cx="1163427" cy="72641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4676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80" b="1" kern="1200" baseline="0" dirty="0" smtClean="0">
              <a:solidFill>
                <a:srgbClr val="C00000"/>
              </a:solidFill>
            </a:rPr>
            <a:t>Правила заключения договоров </a:t>
          </a:r>
          <a:r>
            <a:rPr lang="ru-RU" sz="1680" b="1" kern="1200" baseline="0" dirty="0" smtClean="0">
              <a:solidFill>
                <a:schemeClr val="accent1">
                  <a:lumMod val="50000"/>
                </a:schemeClr>
              </a:solidFill>
            </a:rPr>
            <a:t>на оказание коммунальной услуги по обращению с ТКО </a:t>
          </a:r>
          <a:r>
            <a:rPr lang="ru-RU" sz="1680" b="1" u="sng" kern="1200" baseline="0" dirty="0" smtClean="0">
              <a:solidFill>
                <a:schemeClr val="accent1">
                  <a:lumMod val="50000"/>
                </a:schemeClr>
              </a:solidFill>
            </a:rPr>
            <a:t>определяются </a:t>
          </a:r>
          <a:r>
            <a:rPr lang="ru-RU" sz="1680" b="1" kern="1200" baseline="0" dirty="0" smtClean="0">
              <a:solidFill>
                <a:srgbClr val="C00000"/>
              </a:solidFill>
            </a:rPr>
            <a:t>Постановлением Правительства РФ от 06.05.11 № 354 </a:t>
          </a:r>
          <a:r>
            <a:rPr lang="ru-RU" sz="1680" b="1" kern="1200" baseline="0" dirty="0" smtClean="0">
              <a:solidFill>
                <a:schemeClr val="accent1">
                  <a:lumMod val="50000"/>
                </a:schemeClr>
              </a:solidFill>
            </a:rPr>
            <a:t>«О предоставлении коммунальных услуг собственникам и пользователям помещений в многоквартирных домах и жилых домов»</a:t>
          </a:r>
          <a:endParaRPr lang="ru-RU" sz="1680" b="1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4108183" y="-3050088"/>
        <a:ext cx="1163427" cy="726417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AF1BD-DD3D-4845-93C6-CEA8CCF91FC4}">
      <dsp:nvSpPr>
        <dsp:cNvPr id="0" name=""/>
        <dsp:cNvSpPr/>
      </dsp:nvSpPr>
      <dsp:spPr>
        <a:xfrm rot="5400000">
          <a:off x="-159707" y="303725"/>
          <a:ext cx="1064733" cy="745313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 rot="5400000">
        <a:off x="-159707" y="303725"/>
        <a:ext cx="1064733" cy="745313"/>
      </dsp:txXfrm>
    </dsp:sp>
    <dsp:sp modelId="{6E386313-E821-45CE-B96B-F81948BE5BF6}">
      <dsp:nvSpPr>
        <dsp:cNvPr id="0" name=""/>
        <dsp:cNvSpPr/>
      </dsp:nvSpPr>
      <dsp:spPr>
        <a:xfrm rot="5400000">
          <a:off x="4022661" y="-3241506"/>
          <a:ext cx="1151996" cy="7635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4231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70" b="1" kern="1200" baseline="0" dirty="0" smtClean="0">
              <a:solidFill>
                <a:srgbClr val="C00000"/>
              </a:solidFill>
            </a:rPr>
            <a:t>Нормативы накопления ТКО утверждены</a:t>
          </a:r>
          <a:r>
            <a:rPr lang="ru-RU" sz="1670" b="1" kern="1200" baseline="0" dirty="0" smtClean="0">
              <a:solidFill>
                <a:schemeClr val="tx1"/>
              </a:solidFill>
            </a:rPr>
            <a:t> </a:t>
          </a:r>
          <a:r>
            <a:rPr lang="ru-RU" sz="1670" b="1" kern="1200" baseline="0" dirty="0" smtClean="0">
              <a:solidFill>
                <a:srgbClr val="C00000"/>
              </a:solidFill>
            </a:rPr>
            <a:t>Приказом </a:t>
          </a:r>
          <a:r>
            <a:rPr lang="ru-RU" sz="1670" b="1" kern="1200" baseline="0" dirty="0" smtClean="0">
              <a:solidFill>
                <a:schemeClr val="accent1">
                  <a:lumMod val="50000"/>
                </a:schemeClr>
              </a:solidFill>
            </a:rPr>
            <a:t>комитетом тарифного регулирования Волгоградской области </a:t>
          </a:r>
          <a:r>
            <a:rPr lang="ru-RU" sz="1670" b="1" kern="1200" baseline="0" dirty="0" smtClean="0">
              <a:solidFill>
                <a:srgbClr val="C00000"/>
              </a:solidFill>
            </a:rPr>
            <a:t>от 30.06.2017 № 21 </a:t>
          </a:r>
          <a:r>
            <a:rPr lang="ru-RU" sz="1670" b="1" kern="1200" baseline="0" dirty="0" smtClean="0">
              <a:solidFill>
                <a:schemeClr val="accent1">
                  <a:lumMod val="50000"/>
                </a:schemeClr>
              </a:solidFill>
            </a:rPr>
            <a:t>"Об установлении нормативов накопления твердых коммунальных отходов на территории Волгоградской области"</a:t>
          </a:r>
          <a:endParaRPr lang="ru-RU" sz="1670" b="1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4022661" y="-3241506"/>
        <a:ext cx="1151996" cy="763531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AF1BD-DD3D-4845-93C6-CEA8CCF91FC4}">
      <dsp:nvSpPr>
        <dsp:cNvPr id="0" name=""/>
        <dsp:cNvSpPr/>
      </dsp:nvSpPr>
      <dsp:spPr>
        <a:xfrm rot="5400000">
          <a:off x="-159707" y="303725"/>
          <a:ext cx="1064733" cy="745313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 rot="5400000">
        <a:off x="-159707" y="303725"/>
        <a:ext cx="1064733" cy="745313"/>
      </dsp:txXfrm>
    </dsp:sp>
    <dsp:sp modelId="{6E386313-E821-45CE-B96B-F81948BE5BF6}">
      <dsp:nvSpPr>
        <dsp:cNvPr id="0" name=""/>
        <dsp:cNvSpPr/>
      </dsp:nvSpPr>
      <dsp:spPr>
        <a:xfrm rot="5400000">
          <a:off x="4022661" y="-3241506"/>
          <a:ext cx="1151996" cy="7635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4231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70" b="1" kern="1200" baseline="0" dirty="0" smtClean="0">
              <a:solidFill>
                <a:schemeClr val="accent1">
                  <a:lumMod val="50000"/>
                </a:schemeClr>
              </a:solidFill>
            </a:rPr>
            <a:t>Обязанность потребителей по внесению платы за коммунальную услугу наступит только с момента начала осуществления  региональным оператором деятельности по обращению с ТКО</a:t>
          </a:r>
          <a:endParaRPr lang="ru-RU" sz="1670" b="1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4022661" y="-3241506"/>
        <a:ext cx="1151996" cy="763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2125"/>
          </a:xfrm>
          <a:prstGeom prst="rect">
            <a:avLst/>
          </a:prstGeom>
        </p:spPr>
        <p:txBody>
          <a:bodyPr vert="horz" lIns="90506" tIns="45254" rIns="90506" bIns="452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2125"/>
          </a:xfrm>
          <a:prstGeom prst="rect">
            <a:avLst/>
          </a:prstGeom>
        </p:spPr>
        <p:txBody>
          <a:bodyPr vert="horz" lIns="90506" tIns="45254" rIns="90506" bIns="452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692E3E-F3BF-4EA4-95A0-73BF75BBC04E}" type="datetimeFigureOut">
              <a:rPr lang="vi-VN"/>
              <a:pPr>
                <a:defRPr/>
              </a:pPr>
              <a:t>23/08/2018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5550"/>
            <a:ext cx="44084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06" tIns="45254" rIns="90506" bIns="45254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16463"/>
            <a:ext cx="5389563" cy="3857625"/>
          </a:xfrm>
          <a:prstGeom prst="rect">
            <a:avLst/>
          </a:prstGeom>
        </p:spPr>
        <p:txBody>
          <a:bodyPr vert="horz" lIns="90506" tIns="45254" rIns="90506" bIns="4525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2125"/>
          </a:xfrm>
          <a:prstGeom prst="rect">
            <a:avLst/>
          </a:prstGeom>
        </p:spPr>
        <p:txBody>
          <a:bodyPr vert="horz" lIns="90506" tIns="45254" rIns="90506" bIns="452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2125"/>
          </a:xfrm>
          <a:prstGeom prst="rect">
            <a:avLst/>
          </a:prstGeom>
        </p:spPr>
        <p:txBody>
          <a:bodyPr vert="horz" lIns="90506" tIns="45254" rIns="90506" bIns="452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A9A2CA-9CDF-491D-8CFE-CD5A4826187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2F95C-C5C9-4E77-9790-00CBE5BF3212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53188"/>
            <a:ext cx="827087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5BFCB8-0227-4637-9774-5DAE7509164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1"/>
            <a:ext cx="78867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53188"/>
            <a:ext cx="827087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AF17FA2-7243-4FC2-A93A-DE8983E36C2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53188"/>
            <a:ext cx="827087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EE34CC-427C-4412-8F2F-F07BEE6A641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1"/>
            <a:ext cx="78867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3888" y="6453188"/>
            <a:ext cx="827087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+mj-lt"/>
                <a:cs typeface="+mn-cs"/>
              </a:defRPr>
            </a:lvl1pPr>
          </a:lstStyle>
          <a:p>
            <a:pPr>
              <a:defRPr/>
            </a:pPr>
            <a:fld id="{E9058653-14C6-4751-86ED-DB14DA334C2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53188"/>
            <a:ext cx="827087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F0BC43-E3EE-4B21-8247-362C67910F1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1"/>
            <a:ext cx="78867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3888" y="6453188"/>
            <a:ext cx="827087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5F2BCC-4014-4575-B4B2-16A41B6207E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3888" y="6453188"/>
            <a:ext cx="827087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915616-3D1F-4280-B5CA-FBE2702E536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0" y="628579"/>
            <a:ext cx="860394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3888" y="6453188"/>
            <a:ext cx="827087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457991-D72C-4E1D-9DA6-4F3319AD4CF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3888" y="6453188"/>
            <a:ext cx="827087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B92C3C-E59B-4A08-A34E-11BECF5DD03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3888" y="6453188"/>
            <a:ext cx="827087" cy="36036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DD7707-E75F-4829-9E5F-A53C4269D99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5"/>
          <p:cNvGrpSpPr>
            <a:grpSpLocks/>
          </p:cNvGrpSpPr>
          <p:nvPr/>
        </p:nvGrpSpPr>
        <p:grpSpPr bwMode="auto">
          <a:xfrm>
            <a:off x="0" y="6453188"/>
            <a:ext cx="9144000" cy="404812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4414" y="4681728"/>
              <a:ext cx="378611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8611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728" y="4815025"/>
              <a:ext cx="125985" cy="1113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6314" y="4815025"/>
              <a:ext cx="125985" cy="1113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521575" y="381000"/>
            <a:ext cx="665163" cy="700088"/>
            <a:chOff x="473446" y="6325727"/>
            <a:chExt cx="645677" cy="700407"/>
          </a:xfrm>
        </p:grpSpPr>
        <p:grpSp>
          <p:nvGrpSpPr>
            <p:cNvPr id="1043" name="Group 21"/>
            <p:cNvGrpSpPr>
              <a:grpSpLocks/>
            </p:cNvGrpSpPr>
            <p:nvPr userDrawn="1"/>
          </p:nvGrpSpPr>
          <p:grpSpPr bwMode="auto"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2153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sz="1350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4112" y="2988539"/>
                <a:ext cx="3094014" cy="2573735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sz="1350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93644" y="6425786"/>
              <a:ext cx="499282" cy="6003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="1">
                  <a:solidFill>
                    <a:schemeClr val="bg1"/>
                  </a:solidFill>
                  <a:latin typeface="+mj-lt"/>
                  <a:cs typeface="+mn-cs"/>
                </a:rPr>
                <a:t>Your Logo</a:t>
              </a:r>
              <a:endParaRPr lang="vi-VN" sz="825" b="1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1028" name="组合 15"/>
          <p:cNvGrpSpPr>
            <a:grpSpLocks/>
          </p:cNvGrpSpPr>
          <p:nvPr userDrawn="1"/>
        </p:nvGrpSpPr>
        <p:grpSpPr bwMode="auto">
          <a:xfrm>
            <a:off x="0" y="6453188"/>
            <a:ext cx="9144000" cy="404812"/>
            <a:chOff x="0" y="4681728"/>
            <a:chExt cx="9163025" cy="377952"/>
          </a:xfrm>
        </p:grpSpPr>
        <p:sp>
          <p:nvSpPr>
            <p:cNvPr id="34" name="矩形 4"/>
            <p:cNvSpPr/>
            <p:nvPr/>
          </p:nvSpPr>
          <p:spPr>
            <a:xfrm>
              <a:off x="8784414" y="4681728"/>
              <a:ext cx="378611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5"/>
            <p:cNvSpPr/>
            <p:nvPr/>
          </p:nvSpPr>
          <p:spPr>
            <a:xfrm>
              <a:off x="0" y="4681728"/>
              <a:ext cx="378611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等腰三角形 6"/>
            <p:cNvSpPr/>
            <p:nvPr/>
          </p:nvSpPr>
          <p:spPr>
            <a:xfrm rot="5400000">
              <a:off x="8910728" y="4815025"/>
              <a:ext cx="125985" cy="1113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等腰三角形 7"/>
            <p:cNvSpPr/>
            <p:nvPr/>
          </p:nvSpPr>
          <p:spPr>
            <a:xfrm rot="16200000">
              <a:off x="126314" y="4815025"/>
              <a:ext cx="125985" cy="1113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29" name="组合 24"/>
          <p:cNvGrpSpPr>
            <a:grpSpLocks/>
          </p:cNvGrpSpPr>
          <p:nvPr userDrawn="1"/>
        </p:nvGrpSpPr>
        <p:grpSpPr bwMode="auto">
          <a:xfrm>
            <a:off x="-7938" y="500063"/>
            <a:ext cx="9163051" cy="671512"/>
            <a:chOff x="0" y="242094"/>
            <a:chExt cx="9163025" cy="564356"/>
          </a:xfrm>
        </p:grpSpPr>
        <p:grpSp>
          <p:nvGrpSpPr>
            <p:cNvPr id="1033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44" name="矩形 16"/>
              <p:cNvSpPr/>
              <p:nvPr/>
            </p:nvSpPr>
            <p:spPr>
              <a:xfrm>
                <a:off x="7668348" y="242094"/>
                <a:ext cx="62749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5" name="直接连接符 17"/>
              <p:cNvCxnSpPr/>
              <p:nvPr/>
            </p:nvCxnSpPr>
            <p:spPr>
              <a:xfrm>
                <a:off x="7767828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4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41" name="矩形 12"/>
              <p:cNvSpPr/>
              <p:nvPr/>
            </p:nvSpPr>
            <p:spPr>
              <a:xfrm>
                <a:off x="0" y="242094"/>
                <a:ext cx="425450" cy="56435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" name="直接连接符 13"/>
              <p:cNvCxnSpPr/>
              <p:nvPr/>
            </p:nvCxnSpPr>
            <p:spPr>
              <a:xfrm>
                <a:off x="481012" y="242094"/>
                <a:ext cx="0" cy="564356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/>
          <p:cNvSpPr txBox="1"/>
          <p:nvPr userDrawn="1"/>
        </p:nvSpPr>
        <p:spPr>
          <a:xfrm>
            <a:off x="8189913" y="441325"/>
            <a:ext cx="901700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COMPANY NAME</a:t>
            </a:r>
            <a:endParaRPr lang="vi-VN" sz="75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70875" y="620713"/>
            <a:ext cx="757238" cy="220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ABS.COM</a:t>
            </a:r>
            <a:endParaRPr lang="vi-VN" sz="825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8270875" y="647700"/>
            <a:ext cx="7572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Roboto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Roboto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Roboto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Roboto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Roboto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Roboto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Roboto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Roboto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image" Target="../media/image5.png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diagramDrawing" Target="../diagrams/drawing6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6.jpeg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5.png"/><Relationship Id="rId10" Type="http://schemas.microsoft.com/office/2007/relationships/diagramDrawing" Target="../diagrams/drawing7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Layout" Target="../diagrams/layout9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8.xml"/><Relationship Id="rId12" Type="http://schemas.openxmlformats.org/officeDocument/2006/relationships/diagramData" Target="../diagrams/data9.xml"/><Relationship Id="rId2" Type="http://schemas.openxmlformats.org/officeDocument/2006/relationships/image" Target="../media/image1.png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5" Type="http://schemas.openxmlformats.org/officeDocument/2006/relationships/diagramColors" Target="../diagrams/colors9.xml"/><Relationship Id="rId10" Type="http://schemas.microsoft.com/office/2007/relationships/diagramDrawing" Target="../diagrams/drawing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Relationship Id="rId1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1"/>
          <p:cNvSpPr txBox="1">
            <a:spLocks noChangeArrowheads="1"/>
          </p:cNvSpPr>
          <p:nvPr/>
        </p:nvSpPr>
        <p:spPr bwMode="auto">
          <a:xfrm>
            <a:off x="0" y="0"/>
            <a:ext cx="9144000" cy="6875463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3131840" y="3250890"/>
            <a:ext cx="6011763" cy="263848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Rectangle 11"/>
          <p:cNvSpPr/>
          <p:nvPr/>
        </p:nvSpPr>
        <p:spPr>
          <a:xfrm>
            <a:off x="3131840" y="3356991"/>
            <a:ext cx="6002035" cy="242627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5000"/>
                </a:schemeClr>
              </a:gs>
              <a:gs pos="50000">
                <a:schemeClr val="bg1">
                  <a:alpha val="95000"/>
                </a:schemeClr>
              </a:gs>
              <a:gs pos="100000">
                <a:schemeClr val="bg1">
                  <a:alpha val="7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700463" y="3429000"/>
            <a:ext cx="54086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lnSpc>
                <a:spcPts val="3000"/>
              </a:lnSpc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"О НОВОЙ СИСТЕМЕ </a:t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ОБРАЩЕНИЯ С ТВЕРДЫМИ </a:t>
            </a:r>
            <a:b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КОММУНАЛЬНЫМИ ОТХОДАМИ"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8" name="Picture 2" descr="D:\Документы\ЖКХ и ТЭК\Презентации\images\master_Без ф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1484313"/>
            <a:ext cx="4121150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/>
          <p:nvPr/>
        </p:nvSpPr>
        <p:spPr>
          <a:xfrm>
            <a:off x="0" y="333375"/>
            <a:ext cx="9134475" cy="1219200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11"/>
          <p:cNvSpPr/>
          <p:nvPr/>
        </p:nvSpPr>
        <p:spPr>
          <a:xfrm>
            <a:off x="0" y="404664"/>
            <a:ext cx="9133874" cy="107556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39000">
                <a:schemeClr val="bg1">
                  <a:alpha val="95000"/>
                </a:schemeClr>
              </a:gs>
              <a:gs pos="100000">
                <a:schemeClr val="bg1">
                  <a:lumMod val="100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9050" y="457200"/>
            <a:ext cx="779303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  <a:t>  КОМИТЕТ ЖИЛИЩНО-КОММУНАЛЬНОГО ХОЗЯЙСТВА</a:t>
            </a:r>
            <a:br>
              <a:rPr lang="ru-RU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  <a:t>  И ТОПЛИВНО-ЭНЕРГЕТИЧЕСКОГО КОМПЛЕКСА</a:t>
            </a:r>
            <a:br>
              <a:rPr lang="ru-RU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  <a:t> ВОЛГОГРАДСКОЙ ОБЛАСТИ</a:t>
            </a:r>
          </a:p>
        </p:txBody>
      </p:sp>
      <p:pic>
        <p:nvPicPr>
          <p:cNvPr id="12304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417513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3" descr="C:\Users\S_Mironichev\Desktop\news595ba59b784f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25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C:\Users\S_Mironichev\Desktop\_1_14781731767880-13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646262"/>
            <a:ext cx="7056784" cy="321173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3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17463"/>
            <a:ext cx="9144000" cy="368301"/>
          </a:xfrm>
          <a:prstGeom prst="rect">
            <a:avLst/>
          </a:prstGeom>
          <a:blipFill dpi="0" rotWithShape="1">
            <a:blip r:embed="rId3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116632"/>
            <a:ext cx="9133874" cy="8595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39000">
                <a:schemeClr val="bg1">
                  <a:alpha val="95000"/>
                </a:schemeClr>
              </a:gs>
              <a:gs pos="100000">
                <a:schemeClr val="bg1">
                  <a:lumMod val="100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2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2225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_Mironichev\Desktop\ап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63633"/>
            <a:ext cx="1147986" cy="10611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6375" y="188913"/>
            <a:ext cx="5688013" cy="10341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29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Сведения об организации системы обращения с ТКО на территории </a:t>
            </a:r>
            <a:r>
              <a:rPr lang="ru-RU" sz="1600" b="1" dirty="0" smtClean="0">
                <a:solidFill>
                  <a:srgbClr val="00729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городского округа город-герой Волгоград </a:t>
            </a:r>
            <a:endParaRPr lang="ru-RU" sz="1600" b="1" dirty="0">
              <a:solidFill>
                <a:srgbClr val="00729A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9" name="Picture 2" descr="C:\Users\S_Mironichev\Desktop\ап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23574" y="6075008"/>
            <a:ext cx="856938" cy="792088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8604250" y="6308725"/>
            <a:ext cx="314325" cy="288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10</a:t>
            </a:r>
          </a:p>
        </p:txBody>
      </p:sp>
      <p:graphicFrame>
        <p:nvGraphicFramePr>
          <p:cNvPr id="27" name="Схема 26"/>
          <p:cNvGraphicFramePr/>
          <p:nvPr/>
        </p:nvGraphicFramePr>
        <p:xfrm>
          <a:off x="1043608" y="1052736"/>
          <a:ext cx="756084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323528" y="1268760"/>
            <a:ext cx="633684" cy="905262"/>
            <a:chOff x="52988" y="317858"/>
            <a:chExt cx="633684" cy="905262"/>
          </a:xfrm>
          <a:scene3d>
            <a:camera prst="orthographicFront"/>
            <a:lightRig rig="chilly" dir="t"/>
          </a:scene3d>
        </p:grpSpPr>
        <p:sp>
          <p:nvSpPr>
            <p:cNvPr id="14" name="Нашивка 13"/>
            <p:cNvSpPr/>
            <p:nvPr/>
          </p:nvSpPr>
          <p:spPr>
            <a:xfrm rot="5400000">
              <a:off x="-82801" y="453647"/>
              <a:ext cx="905262" cy="633683"/>
            </a:xfrm>
            <a:prstGeom prst="chevron">
              <a:avLst/>
            </a:prstGeom>
            <a:sp3d prstMaterial="translucentPowder">
              <a:bevelT w="127000" h="25400" prst="softRound"/>
            </a:sp3d>
          </p:spPr>
          <p:style>
            <a:ln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Нашивка 4"/>
            <p:cNvSpPr/>
            <p:nvPr/>
          </p:nvSpPr>
          <p:spPr>
            <a:xfrm>
              <a:off x="52989" y="634700"/>
              <a:ext cx="633683" cy="2715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b="1" kern="1200" dirty="0"/>
            </a:p>
          </p:txBody>
        </p:sp>
      </p:grpSp>
      <p:graphicFrame>
        <p:nvGraphicFramePr>
          <p:cNvPr id="16" name="Схема 15"/>
          <p:cNvGraphicFramePr/>
          <p:nvPr/>
        </p:nvGraphicFramePr>
        <p:xfrm>
          <a:off x="251520" y="4725144"/>
          <a:ext cx="856895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251520" y="2348880"/>
            <a:ext cx="8496944" cy="2088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Вывоз отходов осуществляется, согласно утвержденной территориальной схеме обращения с ТКО: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- с территории Краснооктябрьского и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Тракторозаводского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районов г. Волгограда –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ООО «Волга-Бизнес»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(г. Волжский),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- с территории Центрального, Дзержинского, Ворошиловского, Советского районов г. Волгограда – </a:t>
            </a:r>
            <a:r>
              <a:rPr lang="ru-RU" sz="1600" b="1" dirty="0" smtClean="0">
                <a:solidFill>
                  <a:srgbClr val="FF0000"/>
                </a:solidFill>
              </a:rPr>
              <a:t>ООО «</a:t>
            </a:r>
            <a:r>
              <a:rPr lang="ru-RU" sz="1600" b="1" dirty="0" err="1" smtClean="0">
                <a:solidFill>
                  <a:srgbClr val="FF0000"/>
                </a:solidFill>
              </a:rPr>
              <a:t>ЭкоМастер</a:t>
            </a:r>
            <a:r>
              <a:rPr lang="ru-RU" sz="1600" b="1" dirty="0" smtClean="0">
                <a:solidFill>
                  <a:srgbClr val="FF0000"/>
                </a:solidFill>
              </a:rPr>
              <a:t>»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(пос.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Гумрак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),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- с территории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Кировского  и  Красноармейского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района г. Волгограда – </a:t>
            </a:r>
            <a:r>
              <a:rPr lang="ru-RU" sz="1600" b="1" dirty="0" smtClean="0">
                <a:solidFill>
                  <a:srgbClr val="FF0000"/>
                </a:solidFill>
              </a:rPr>
              <a:t>ООО «</a:t>
            </a:r>
            <a:r>
              <a:rPr lang="ru-RU" sz="1600" b="1" dirty="0" err="1" smtClean="0">
                <a:solidFill>
                  <a:srgbClr val="FF0000"/>
                </a:solidFill>
              </a:rPr>
              <a:t>Комус</a:t>
            </a:r>
            <a:r>
              <a:rPr lang="ru-RU" sz="1600" b="1" dirty="0" smtClean="0">
                <a:solidFill>
                  <a:srgbClr val="FF0000"/>
                </a:solidFill>
              </a:rPr>
              <a:t>»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Светлоярский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муниципальный район)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7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_Mironichev\Desktop\_1_14781731767880-13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00" y="3645024"/>
            <a:ext cx="7597336" cy="3211738"/>
          </a:xfrm>
          <a:prstGeom prst="rect">
            <a:avLst/>
          </a:prstGeom>
          <a:noFill/>
        </p:spPr>
      </p:pic>
      <p:sp>
        <p:nvSpPr>
          <p:cNvPr id="9" name="Rectangle 11"/>
          <p:cNvSpPr/>
          <p:nvPr/>
        </p:nvSpPr>
        <p:spPr>
          <a:xfrm>
            <a:off x="0" y="49213"/>
            <a:ext cx="9134475" cy="1003300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" name="Rectangle 11"/>
          <p:cNvSpPr/>
          <p:nvPr/>
        </p:nvSpPr>
        <p:spPr>
          <a:xfrm>
            <a:off x="0" y="121191"/>
            <a:ext cx="9133874" cy="8595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39000">
                <a:schemeClr val="bg1">
                  <a:alpha val="95000"/>
                </a:schemeClr>
              </a:gs>
              <a:gs pos="100000">
                <a:schemeClr val="bg1">
                  <a:lumMod val="100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9050" y="115888"/>
            <a:ext cx="7793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rgbClr val="0072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2225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S_Mironichev\Desktop\апр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63633"/>
            <a:ext cx="1147986" cy="1061111"/>
          </a:xfrm>
          <a:prstGeom prst="rect">
            <a:avLst/>
          </a:prstGeom>
          <a:noFill/>
        </p:spPr>
      </p:pic>
      <p:pic>
        <p:nvPicPr>
          <p:cNvPr id="27" name="Picture 2" descr="C:\Users\S_Mironichev\Desktop\апр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23574" y="6075008"/>
            <a:ext cx="856938" cy="792088"/>
          </a:xfrm>
          <a:prstGeom prst="rect">
            <a:avLst/>
          </a:prstGeom>
          <a:noFill/>
        </p:spPr>
      </p:pic>
      <p:sp>
        <p:nvSpPr>
          <p:cNvPr id="22539" name="Rectangle 1"/>
          <p:cNvSpPr>
            <a:spLocks noChangeArrowheads="1"/>
          </p:cNvSpPr>
          <p:nvPr/>
        </p:nvSpPr>
        <p:spPr bwMode="auto">
          <a:xfrm>
            <a:off x="-17463" y="2924175"/>
            <a:ext cx="91440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5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2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35" name="Схема 34"/>
          <p:cNvGraphicFramePr/>
          <p:nvPr/>
        </p:nvGraphicFramePr>
        <p:xfrm>
          <a:off x="611560" y="4365104"/>
          <a:ext cx="777686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11"/>
          <p:cNvSpPr/>
          <p:nvPr/>
        </p:nvSpPr>
        <p:spPr>
          <a:xfrm>
            <a:off x="0" y="49213"/>
            <a:ext cx="9134475" cy="1003300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" name="Rectangle 11"/>
          <p:cNvSpPr/>
          <p:nvPr/>
        </p:nvSpPr>
        <p:spPr>
          <a:xfrm>
            <a:off x="0" y="121191"/>
            <a:ext cx="9133874" cy="8595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39000">
                <a:schemeClr val="bg1">
                  <a:alpha val="95000"/>
                </a:schemeClr>
              </a:gs>
              <a:gs pos="100000">
                <a:schemeClr val="bg1">
                  <a:lumMod val="100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39750" y="115888"/>
            <a:ext cx="72723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  <a:t>Региональный оператор по обращению </a:t>
            </a:r>
            <a:br>
              <a:rPr lang="ru-RU" sz="2000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  <a:t>с твердыми коммунальными отходами</a:t>
            </a:r>
          </a:p>
        </p:txBody>
      </p:sp>
      <p:pic>
        <p:nvPicPr>
          <p:cNvPr id="13321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22225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250825" y="1125538"/>
            <a:ext cx="8569325" cy="3095625"/>
          </a:xfrm>
          <a:prstGeom prst="rect">
            <a:avLst/>
          </a:prstGeom>
          <a:solidFill>
            <a:srgbClr val="F7F3ED">
              <a:alpha val="6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закон от 24.06.1998 № 89-ФЗ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"Об отходах производства и потребления"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6" name="Схема 25"/>
          <p:cNvGraphicFramePr/>
          <p:nvPr/>
        </p:nvGraphicFramePr>
        <p:xfrm>
          <a:off x="539552" y="1700808"/>
          <a:ext cx="784887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755650" y="4724400"/>
            <a:ext cx="3529013" cy="1800225"/>
          </a:xfrm>
          <a:prstGeom prst="rect">
            <a:avLst/>
          </a:prstGeom>
          <a:noFill/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265113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сбор, в том числе раздельный</a:t>
            </a:r>
          </a:p>
          <a:p>
            <a:pPr indent="265113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транспортирование</a:t>
            </a:r>
          </a:p>
          <a:p>
            <a:pPr indent="265113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обработку</a:t>
            </a:r>
          </a:p>
          <a:p>
            <a:pPr indent="265113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утилизацию</a:t>
            </a:r>
          </a:p>
          <a:p>
            <a:pPr indent="265113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обезвреживание</a:t>
            </a:r>
          </a:p>
          <a:p>
            <a:pPr indent="265113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захоронение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932363" y="4652963"/>
            <a:ext cx="3384550" cy="1800225"/>
          </a:xfrm>
          <a:prstGeom prst="rect">
            <a:avLst/>
          </a:prstGeom>
          <a:noFill/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5" name="Picture 2" descr="C:\Users\S_Mironichev\Desktop\апр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63633"/>
            <a:ext cx="1147986" cy="1061111"/>
          </a:xfrm>
          <a:prstGeom prst="rect">
            <a:avLst/>
          </a:prstGeom>
          <a:noFill/>
        </p:spPr>
      </p:pic>
      <p:pic>
        <p:nvPicPr>
          <p:cNvPr id="46" name="Picture 2" descr="C:\Users\S_Mironichev\Desktop\апр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23574" y="6075008"/>
            <a:ext cx="856938" cy="792088"/>
          </a:xfrm>
          <a:prstGeom prst="rect">
            <a:avLst/>
          </a:prstGeom>
          <a:noFill/>
        </p:spPr>
      </p:pic>
      <p:sp>
        <p:nvSpPr>
          <p:cNvPr id="13328" name="TextBox 46"/>
          <p:cNvSpPr txBox="1">
            <a:spLocks noChangeArrowheads="1"/>
          </p:cNvSpPr>
          <p:nvPr/>
        </p:nvSpPr>
        <p:spPr bwMode="auto">
          <a:xfrm>
            <a:off x="8682038" y="6340475"/>
            <a:ext cx="201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8" name="Овал 47"/>
          <p:cNvSpPr/>
          <p:nvPr/>
        </p:nvSpPr>
        <p:spPr>
          <a:xfrm>
            <a:off x="8659813" y="6348413"/>
            <a:ext cx="214312" cy="2143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_Mironichev\Desktop\_1_14781731767880-13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00" y="3573016"/>
            <a:ext cx="7056784" cy="32117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3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0" y="49213"/>
            <a:ext cx="9134475" cy="1003300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" name="Rectangle 11"/>
          <p:cNvSpPr/>
          <p:nvPr/>
        </p:nvSpPr>
        <p:spPr>
          <a:xfrm>
            <a:off x="0" y="121191"/>
            <a:ext cx="9133874" cy="8595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39000">
                <a:schemeClr val="bg1">
                  <a:alpha val="95000"/>
                </a:schemeClr>
              </a:gs>
              <a:gs pos="100000">
                <a:schemeClr val="bg1">
                  <a:lumMod val="100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900113" y="115888"/>
            <a:ext cx="69119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  <a:t>Региональный оператор по обращению </a:t>
            </a:r>
            <a:br>
              <a:rPr lang="ru-RU" sz="2000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  <a:t>с твердыми коммунальными отходами</a:t>
            </a:r>
          </a:p>
        </p:txBody>
      </p:sp>
      <p:pic>
        <p:nvPicPr>
          <p:cNvPr id="14345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2225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S_Mironichev\Desktop\ап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63633"/>
            <a:ext cx="1147986" cy="1061111"/>
          </a:xfrm>
          <a:prstGeom prst="rect">
            <a:avLst/>
          </a:prstGeom>
          <a:noFill/>
        </p:spPr>
      </p:pic>
      <p:graphicFrame>
        <p:nvGraphicFramePr>
          <p:cNvPr id="22" name="Схема 21"/>
          <p:cNvGraphicFramePr/>
          <p:nvPr/>
        </p:nvGraphicFramePr>
        <p:xfrm>
          <a:off x="539552" y="119675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3" name="Picture 2" descr="C:\Users\S_Mironichev\Desktop\ап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23574" y="6075008"/>
            <a:ext cx="856938" cy="792088"/>
          </a:xfrm>
          <a:prstGeom prst="rect">
            <a:avLst/>
          </a:prstGeom>
          <a:noFill/>
        </p:spPr>
      </p:pic>
      <p:sp>
        <p:nvSpPr>
          <p:cNvPr id="14349" name="TextBox 23"/>
          <p:cNvSpPr txBox="1">
            <a:spLocks noChangeArrowheads="1"/>
          </p:cNvSpPr>
          <p:nvPr/>
        </p:nvSpPr>
        <p:spPr bwMode="auto">
          <a:xfrm>
            <a:off x="8682038" y="6340475"/>
            <a:ext cx="201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Овал 24"/>
          <p:cNvSpPr/>
          <p:nvPr/>
        </p:nvSpPr>
        <p:spPr>
          <a:xfrm>
            <a:off x="8659813" y="6348413"/>
            <a:ext cx="214312" cy="2143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2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" name="Picture 4" descr="C:\Users\S_Mironichev\Desktop\_1_14781731767880-139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00" y="3573016"/>
            <a:ext cx="7056784" cy="3211738"/>
          </a:xfrm>
          <a:prstGeom prst="rect">
            <a:avLst/>
          </a:prstGeom>
          <a:noFill/>
        </p:spPr>
      </p:pic>
      <p:pic>
        <p:nvPicPr>
          <p:cNvPr id="4" name="Picture 2" descr="C:\Users\S_Mironichev\Desktop\апр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147986" cy="1061111"/>
          </a:xfrm>
          <a:prstGeom prst="rect">
            <a:avLst/>
          </a:prstGeom>
          <a:noFill/>
        </p:spPr>
      </p:pic>
      <p:pic>
        <p:nvPicPr>
          <p:cNvPr id="15365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22225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27088" y="115888"/>
            <a:ext cx="6985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marL="447675">
              <a:lnSpc>
                <a:spcPct val="90000"/>
              </a:lnSpc>
            </a:pPr>
            <a:r>
              <a:rPr lang="ru-RU" sz="2000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  <a:t>Распределение полномочий в сфере обращения с ТКО: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825" y="1125538"/>
            <a:ext cx="8642350" cy="5111750"/>
          </a:xfrm>
          <a:prstGeom prst="rect">
            <a:avLst/>
          </a:prstGeom>
          <a:solidFill>
            <a:srgbClr val="F7F3ED">
              <a:alpha val="6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31.12.2017 вступили в силу изменения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Федеральный закон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от 24.06.1998 № 89-ФЗ "Об отходах производства и потребления"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67544" y="2060848"/>
          <a:ext cx="81369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H="1">
            <a:off x="4500563" y="6165850"/>
            <a:ext cx="439261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S_Mironichev\Desktop\апр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23574" y="6075008"/>
            <a:ext cx="856938" cy="792088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8604250" y="6308725"/>
            <a:ext cx="360363" cy="288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grpSp>
        <p:nvGrpSpPr>
          <p:cNvPr id="15372" name="Группа 12"/>
          <p:cNvGrpSpPr>
            <a:grpSpLocks/>
          </p:cNvGrpSpPr>
          <p:nvPr/>
        </p:nvGrpSpPr>
        <p:grpSpPr bwMode="auto">
          <a:xfrm>
            <a:off x="468313" y="4797425"/>
            <a:ext cx="7416800" cy="1368425"/>
            <a:chOff x="0" y="2251141"/>
            <a:chExt cx="7416787" cy="172497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2251141"/>
              <a:ext cx="7416787" cy="1724977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2251141"/>
              <a:ext cx="7416787" cy="1574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31514" tIns="270764" rIns="631514" bIns="113792" spcCol="1270"/>
            <a:lstStyle/>
            <a:p>
              <a:pPr marL="171450" lvl="1" indent="-171450" defTabSz="711200" fontAlgn="auto">
                <a:lnSpc>
                  <a:spcPct val="8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/>
                <a:t>провести работу по анализу расположения существующих мест накопления;</a:t>
              </a:r>
            </a:p>
            <a:p>
              <a:pPr marL="171450" lvl="1" indent="-171450" defTabSz="711200" fontAlgn="auto">
                <a:lnSpc>
                  <a:spcPct val="8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 dirty="0"/>
                <a:t>определить новые места накопления ТКО;</a:t>
              </a:r>
            </a:p>
            <a:p>
              <a:pPr marL="171450" lvl="1" indent="-171450" defTabSz="711200" fontAlgn="auto">
                <a:lnSpc>
                  <a:spcPct val="8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b="1"/>
                <a:t>начать </a:t>
              </a:r>
              <a:r>
                <a:rPr lang="ru-RU" sz="1600" b="1" dirty="0"/>
                <a:t>формирование реестра учета мест накопления ТКО.</a:t>
              </a:r>
            </a:p>
            <a:p>
              <a:pPr marL="171450" lvl="1" indent="-171450" defTabSz="711200" fontAlgn="auto">
                <a:lnSpc>
                  <a:spcPct val="8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600" b="1" dirty="0"/>
            </a:p>
          </p:txBody>
        </p:sp>
      </p:grpSp>
      <p:grpSp>
        <p:nvGrpSpPr>
          <p:cNvPr id="15373" name="Группа 13"/>
          <p:cNvGrpSpPr>
            <a:grpSpLocks/>
          </p:cNvGrpSpPr>
          <p:nvPr/>
        </p:nvGrpSpPr>
        <p:grpSpPr bwMode="auto">
          <a:xfrm>
            <a:off x="468313" y="4365625"/>
            <a:ext cx="7748587" cy="647700"/>
            <a:chOff x="0" y="2013233"/>
            <a:chExt cx="7749342" cy="53653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2013233"/>
              <a:ext cx="7749342" cy="53653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6"/>
            <p:cNvSpPr/>
            <p:nvPr/>
          </p:nvSpPr>
          <p:spPr>
            <a:xfrm>
              <a:off x="25402" y="2039534"/>
              <a:ext cx="7698537" cy="510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5289" tIns="0" rIns="215289" bIns="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</a:rPr>
                <a:t>В настоящее время </a:t>
              </a:r>
              <a:r>
                <a:rPr lang="ru-RU" sz="2000" b="1" u="sng" dirty="0"/>
                <a:t>органы местного самоуправления </a:t>
              </a:r>
              <a:r>
                <a:rPr lang="ru-RU" sz="2000" b="1" dirty="0"/>
                <a:t>могут приступить к следующим мероприятиям: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10126" y="0"/>
            <a:ext cx="9133874" cy="10527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39000">
                <a:schemeClr val="bg1">
                  <a:alpha val="95000"/>
                </a:schemeClr>
              </a:gs>
              <a:gs pos="100000">
                <a:schemeClr val="bg1">
                  <a:lumMod val="100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S_Mironichev\Desktop\апр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63633"/>
            <a:ext cx="1147986" cy="1061111"/>
          </a:xfrm>
          <a:prstGeom prst="rect">
            <a:avLst/>
          </a:prstGeom>
          <a:noFill/>
        </p:spPr>
      </p:pic>
      <p:pic>
        <p:nvPicPr>
          <p:cNvPr id="16390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2225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827584" y="1052736"/>
          <a:ext cx="777686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9" cstate="print"/>
          <a:srcRect l="1457" t="19847" r="-465" b="5484"/>
          <a:stretch>
            <a:fillRect/>
          </a:stretch>
        </p:blipFill>
        <p:spPr>
          <a:xfrm>
            <a:off x="2051720" y="4221088"/>
            <a:ext cx="4752528" cy="23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619250" y="333375"/>
            <a:ext cx="5689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29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Бремя содержания контейнерных площадок</a:t>
            </a:r>
          </a:p>
        </p:txBody>
      </p:sp>
      <p:pic>
        <p:nvPicPr>
          <p:cNvPr id="12" name="Picture 2" descr="C:\Users\S_Mironichev\Desktop\апр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23574" y="6075008"/>
            <a:ext cx="856938" cy="792088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8604250" y="6308725"/>
            <a:ext cx="288925" cy="2873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87450" y="2420938"/>
          <a:ext cx="7128792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входящей в состав общего имущества собственников помещений в многоквартирном доме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входящей в состав общего имущества собственников помещений в многоквартирных домах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несут собственники помещений в многоквартирном доме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несут собственники земельного участка, на котором расположены такие площадки и территория.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6443663" y="2133600"/>
            <a:ext cx="360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484438" y="2133600"/>
            <a:ext cx="358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3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5" name="Picture 4" descr="C:\Users\S_Mironichev\Desktop\_1_14781731767880-1396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00" y="3573016"/>
            <a:ext cx="7056784" cy="3211738"/>
          </a:xfrm>
          <a:prstGeom prst="rect">
            <a:avLst/>
          </a:prstGeom>
          <a:noFill/>
        </p:spPr>
      </p:pic>
      <p:pic>
        <p:nvPicPr>
          <p:cNvPr id="3" name="Picture 2" descr="C:\Users\S_Mironichev\Desktop\ап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147986" cy="1061111"/>
          </a:xfrm>
          <a:prstGeom prst="rect">
            <a:avLst/>
          </a:prstGeom>
          <a:noFill/>
        </p:spPr>
      </p:pic>
      <p:pic>
        <p:nvPicPr>
          <p:cNvPr id="17413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22225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539552" y="1196752"/>
          <a:ext cx="79928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971550" y="115888"/>
            <a:ext cx="66246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marL="447675" algn="ctr">
              <a:lnSpc>
                <a:spcPct val="90000"/>
              </a:lnSpc>
            </a:pPr>
            <a:r>
              <a:rPr lang="ru-RU" sz="2000" b="1">
                <a:solidFill>
                  <a:srgbClr val="00729A"/>
                </a:solidFill>
                <a:latin typeface="Times New Roman" pitchFamily="18" charset="0"/>
                <a:cs typeface="Times New Roman" pitchFamily="18" charset="0"/>
              </a:rPr>
              <a:t>Полномочия органов местного самоуправления в новой системе обращения с ТКО в части ликвидации несанкционированных свалок:</a:t>
            </a:r>
          </a:p>
        </p:txBody>
      </p:sp>
      <p:pic>
        <p:nvPicPr>
          <p:cNvPr id="9" name="Picture 2" descr="C:\Users\S_Mironichev\Desktop\ап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7062" y="6065912"/>
            <a:ext cx="856938" cy="79208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8604250" y="6308725"/>
            <a:ext cx="288925" cy="2873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463"/>
            <a:ext cx="9144000" cy="368301"/>
          </a:xfrm>
          <a:prstGeom prst="rect">
            <a:avLst/>
          </a:prstGeom>
          <a:blipFill dpi="0" rotWithShape="1">
            <a:blip r:embed="rId2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116632"/>
            <a:ext cx="9133874" cy="8595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39000">
                <a:schemeClr val="bg1">
                  <a:alpha val="95000"/>
                </a:schemeClr>
              </a:gs>
              <a:gs pos="100000">
                <a:schemeClr val="bg1">
                  <a:lumMod val="100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8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2225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_Mironichev\Desktop\апр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63633"/>
            <a:ext cx="1147986" cy="10611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6375" y="188913"/>
            <a:ext cx="5688013" cy="1033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29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Алгоритм действий регионального оператора и собственников земельных участков при ликвидации мест несанкционированного размещения отходов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50825" y="1989138"/>
            <a:ext cx="4465638" cy="10795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76213" algn="just" eaLnBrk="0" hangingPunct="0">
              <a:defRPr/>
            </a:pPr>
            <a:r>
              <a:rPr lang="ru-RU" sz="1400" dirty="0"/>
              <a:t>выявляет места складирования отходов, объем которых превышает 1 куб. метр</a:t>
            </a:r>
            <a:r>
              <a:rPr lang="ru-RU" sz="1400" dirty="0">
                <a:solidFill>
                  <a:schemeClr val="tx1"/>
                </a:solidFill>
              </a:rPr>
              <a:t> и в течение 5 рабочих дней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50825" y="3068638"/>
            <a:ext cx="4465638" cy="1223962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6213" eaLnBrk="0" hangingPunct="0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уведомляет собственника земельного участка, ОМС и орган, осуществляющий государственный экологический надзор, об обнаружении свалки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250825" y="4292600"/>
            <a:ext cx="4465638" cy="1223963"/>
          </a:xfrm>
          <a:prstGeom prst="downArrowCallout">
            <a:avLst>
              <a:gd name="adj1" fmla="val 26597"/>
              <a:gd name="adj2" fmla="val 25000"/>
              <a:gd name="adj3" fmla="val 25000"/>
              <a:gd name="adj4" fmla="val 678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76213" eaLnBrk="0" hangingPunct="0">
              <a:buFont typeface="Arial" pitchFamily="34" charset="0"/>
              <a:buChar char="•"/>
              <a:defRPr/>
            </a:pPr>
            <a:r>
              <a:rPr lang="ru-RU" sz="1400" dirty="0"/>
              <a:t>уведомляет собственника земельного участка о необходимости ликвидации свалки в течение 30 дней после получения уведомления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5516563"/>
            <a:ext cx="4465638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  направляет собственнику проект договора на оказание услуг по ликвидации свалки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6825" y="2060575"/>
            <a:ext cx="3816350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6213" algn="ctr" eaLnBrk="0" hangingPunct="0">
              <a:defRPr/>
            </a:pPr>
            <a:r>
              <a:rPr lang="ru-RU" sz="1400" u="sng" dirty="0">
                <a:solidFill>
                  <a:schemeClr val="tx1"/>
                </a:solidFill>
              </a:rPr>
              <a:t>выбирает один из следующих вариантов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825" y="2636838"/>
            <a:ext cx="1655763" cy="792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76213" eaLnBrk="0" hangingPunct="0">
              <a:buFont typeface="Arial" pitchFamily="34" charset="0"/>
              <a:buChar char="•"/>
              <a:defRPr/>
            </a:pPr>
            <a:r>
              <a:rPr lang="ru-RU" sz="1300" dirty="0"/>
              <a:t>обеспечивает в течение 30 дней ликвидацию свалки самостоятельно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64388" y="2636838"/>
            <a:ext cx="1728787" cy="86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76213" eaLnBrk="0" hangingPunct="0">
              <a:buFont typeface="Arial" pitchFamily="34" charset="0"/>
              <a:buChar char="•"/>
              <a:defRPr/>
            </a:pPr>
            <a:r>
              <a:rPr lang="ru-RU" sz="1300" dirty="0"/>
              <a:t>заключает договор с региональным оператором на ликвидацию свалки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825" y="3644900"/>
            <a:ext cx="3816350" cy="1512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76213" algn="just" eaLnBrk="0" hangingPunct="0">
              <a:buFont typeface="Arial" pitchFamily="34" charset="0"/>
              <a:buChar char="•"/>
              <a:defRPr/>
            </a:pPr>
            <a:r>
              <a:rPr lang="ru-RU" sz="1300" dirty="0"/>
              <a:t> не обеспечивает ликвидацию свалки и не заключает договор  с региональным оператором.</a:t>
            </a:r>
          </a:p>
          <a:p>
            <a:pPr indent="176213" algn="just" eaLnBrk="0" hangingPunct="0">
              <a:defRPr/>
            </a:pPr>
            <a:r>
              <a:rPr lang="ru-RU" sz="1300" dirty="0"/>
              <a:t> В этом случае свалку ликвидирует региональный оператор в течение 30 дней самостоятельно и имеет право обратиться в суд с требованием о взыскании понесенных расходов с собственника земельного участка</a:t>
            </a:r>
            <a:endParaRPr lang="ru-RU" sz="13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825" y="1484313"/>
            <a:ext cx="44656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Региональный оператор: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6825" y="1557338"/>
            <a:ext cx="3816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Собственник земельного участка</a:t>
            </a:r>
          </a:p>
        </p:txBody>
      </p:sp>
      <p:cxnSp>
        <p:nvCxnSpPr>
          <p:cNvPr id="21" name="Прямая со стрелкой 20"/>
          <p:cNvCxnSpPr>
            <a:endCxn id="15" idx="0"/>
          </p:cNvCxnSpPr>
          <p:nvPr/>
        </p:nvCxnSpPr>
        <p:spPr>
          <a:xfrm flipH="1">
            <a:off x="5903913" y="2349500"/>
            <a:ext cx="32385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2"/>
            <a:endCxn id="17" idx="0"/>
          </p:cNvCxnSpPr>
          <p:nvPr/>
        </p:nvCxnSpPr>
        <p:spPr>
          <a:xfrm>
            <a:off x="6985000" y="23495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6" idx="0"/>
          </p:cNvCxnSpPr>
          <p:nvPr/>
        </p:nvCxnSpPr>
        <p:spPr>
          <a:xfrm>
            <a:off x="7812088" y="2349500"/>
            <a:ext cx="21590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S_Mironichev\Desktop\апр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23574" y="6075008"/>
            <a:ext cx="856938" cy="792088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8604250" y="6308725"/>
            <a:ext cx="314325" cy="2889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2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2" name="Picture 4" descr="C:\Users\S_Mironichev\Desktop\_1_14781731767880-139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646262"/>
            <a:ext cx="7056784" cy="3211738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1908175" y="3068638"/>
            <a:ext cx="6840538" cy="1296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 управлении домом УО (ТСЖ, кооперативом) - между управляющим МКД (УО, ТСЖ, кооперативом) и региональным оператором;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при отсутствии УО (ТСЖ, кооператива) договор заключается напрямую собственниками с региональным оператором.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17463"/>
            <a:ext cx="9144000" cy="368301"/>
          </a:xfrm>
          <a:prstGeom prst="rect">
            <a:avLst/>
          </a:prstGeom>
          <a:blipFill dpi="0" rotWithShape="1">
            <a:blip r:embed="rId2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116632"/>
            <a:ext cx="9133874" cy="8595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39000">
                <a:schemeClr val="bg1">
                  <a:alpha val="95000"/>
                </a:schemeClr>
              </a:gs>
              <a:gs pos="100000">
                <a:schemeClr val="bg1">
                  <a:lumMod val="100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5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2225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_Mironichev\Desktop\ап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63633"/>
            <a:ext cx="1147986" cy="10611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6375" y="188913"/>
            <a:ext cx="5688013" cy="1117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Заключение договоров по оплате коммунальной услуги по обращению с ТКО после выбора регионального оператора: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9" name="Picture 2" descr="C:\Users\S_Mironichev\Desktop\ап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23574" y="6075008"/>
            <a:ext cx="856938" cy="792088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8604250" y="6308725"/>
            <a:ext cx="314325" cy="3159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graphicFrame>
        <p:nvGraphicFramePr>
          <p:cNvPr id="32" name="Схема 31"/>
          <p:cNvGraphicFramePr/>
          <p:nvPr/>
        </p:nvGraphicFramePr>
        <p:xfrm>
          <a:off x="395536" y="1268760"/>
          <a:ext cx="842493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9471" name="Группа 54"/>
          <p:cNvGrpSpPr>
            <a:grpSpLocks/>
          </p:cNvGrpSpPr>
          <p:nvPr/>
        </p:nvGrpSpPr>
        <p:grpSpPr bwMode="auto">
          <a:xfrm>
            <a:off x="1403350" y="2565400"/>
            <a:ext cx="7345363" cy="647700"/>
            <a:chOff x="0" y="72011"/>
            <a:chExt cx="7726625" cy="750459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0" y="72011"/>
              <a:ext cx="7726625" cy="75045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4"/>
            <p:cNvSpPr/>
            <p:nvPr/>
          </p:nvSpPr>
          <p:spPr>
            <a:xfrm>
              <a:off x="36738" y="108798"/>
              <a:ext cx="7653149" cy="676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5289" tIns="0" rIns="215289" bIns="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/>
            </a:p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/>
                <a:t>Собственниками </a:t>
              </a:r>
              <a:r>
                <a:rPr lang="ru-RU" b="1" u="sng" dirty="0"/>
                <a:t>жилых помещений в МКД договор заключается :</a:t>
              </a:r>
            </a:p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1908175" y="4868863"/>
            <a:ext cx="6840538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договор заключается напрямую с региональным оператором</a:t>
            </a:r>
          </a:p>
        </p:txBody>
      </p:sp>
      <p:grpSp>
        <p:nvGrpSpPr>
          <p:cNvPr id="19473" name="Группа 58"/>
          <p:cNvGrpSpPr>
            <a:grpSpLocks/>
          </p:cNvGrpSpPr>
          <p:nvPr/>
        </p:nvGrpSpPr>
        <p:grpSpPr bwMode="auto">
          <a:xfrm>
            <a:off x="1403350" y="4365625"/>
            <a:ext cx="7345363" cy="719138"/>
            <a:chOff x="0" y="72011"/>
            <a:chExt cx="7726625" cy="85766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0" y="72011"/>
              <a:ext cx="7726625" cy="74974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36738" y="107984"/>
              <a:ext cx="7653149" cy="821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5289" tIns="0" rIns="215289" bIns="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dirty="0"/>
            </a:p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/>
                <a:t>Собственниками не </a:t>
              </a:r>
              <a:r>
                <a:rPr lang="ru-RU" b="1" u="sng" dirty="0"/>
                <a:t>жилых помещений в МКД и собственниками индивидуальной жилой застройки</a:t>
              </a:r>
              <a:r>
                <a:rPr lang="ru-RU" b="1" dirty="0"/>
                <a:t>:</a:t>
              </a:r>
            </a:p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/>
            </a:p>
          </p:txBody>
        </p:sp>
      </p:grpSp>
      <p:sp>
        <p:nvSpPr>
          <p:cNvPr id="65" name="Нашивка 4"/>
          <p:cNvSpPr/>
          <p:nvPr/>
        </p:nvSpPr>
        <p:spPr>
          <a:xfrm>
            <a:off x="395537" y="3641425"/>
            <a:ext cx="792087" cy="367241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875" tIns="15875" rIns="15875" bIns="15875" spcCol="1270" anchor="ctr"/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500" b="1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403350" y="2852738"/>
            <a:ext cx="0" cy="17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5"/>
          <p:cNvGrpSpPr/>
          <p:nvPr/>
        </p:nvGrpSpPr>
        <p:grpSpPr>
          <a:xfrm>
            <a:off x="683568" y="3356992"/>
            <a:ext cx="739118" cy="1055882"/>
            <a:chOff x="2181" y="240262"/>
            <a:chExt cx="739118" cy="1055882"/>
          </a:xfrm>
          <a:scene3d>
            <a:camera prst="orthographicFront"/>
            <a:lightRig rig="chilly" dir="t"/>
          </a:scene3d>
        </p:grpSpPr>
        <p:sp>
          <p:nvSpPr>
            <p:cNvPr id="27" name="Нашивка 26"/>
            <p:cNvSpPr/>
            <p:nvPr/>
          </p:nvSpPr>
          <p:spPr>
            <a:xfrm rot="5400000">
              <a:off x="-156201" y="398644"/>
              <a:ext cx="1055882" cy="739117"/>
            </a:xfrm>
            <a:prstGeom prst="chevron">
              <a:avLst/>
            </a:prstGeom>
            <a:sp3d prstMaterial="translucentPowder">
              <a:bevelT w="127000" h="25400" prst="softRound"/>
            </a:sp3d>
          </p:spPr>
          <p:style>
            <a:ln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2182" y="609821"/>
              <a:ext cx="739117" cy="3167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b="1" dirty="0"/>
            </a:p>
          </p:txBody>
        </p:sp>
      </p:grp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2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2" name="Picture 4" descr="C:\Users\S_Mironichev\Desktop\_1_14781731767880-139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646262"/>
            <a:ext cx="7056784" cy="32117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-17463"/>
            <a:ext cx="9144000" cy="368301"/>
          </a:xfrm>
          <a:prstGeom prst="rect">
            <a:avLst/>
          </a:prstGeom>
          <a:blipFill dpi="0" rotWithShape="1">
            <a:blip r:embed="rId2" cstate="print">
              <a:alphaModFix amt="7000"/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116632"/>
            <a:ext cx="9133874" cy="8595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39000">
                <a:schemeClr val="bg1">
                  <a:alpha val="95000"/>
                </a:schemeClr>
              </a:gs>
              <a:gs pos="100000">
                <a:schemeClr val="bg1">
                  <a:lumMod val="100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8" name="Picture 17" descr="D:\Документы\ЖКХ и ТЭК\Презентации\28.03.2016 Городская среда\Логотип ЖКХ и ТЭК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2225"/>
            <a:ext cx="169703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S_Mironichev\Desktop\ап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63633"/>
            <a:ext cx="1147986" cy="10611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6375" y="188913"/>
            <a:ext cx="5688013" cy="1117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 и оплата коммунальной услуги по обращению с ТКО после выбора регионального оператора: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9" name="Picture 2" descr="C:\Users\S_Mironichev\Desktop\апр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23574" y="6075008"/>
            <a:ext cx="856938" cy="792088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8604250" y="6308725"/>
            <a:ext cx="314325" cy="3159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</a:p>
        </p:txBody>
      </p:sp>
      <p:graphicFrame>
        <p:nvGraphicFramePr>
          <p:cNvPr id="32" name="Схема 31"/>
          <p:cNvGraphicFramePr/>
          <p:nvPr/>
        </p:nvGraphicFramePr>
        <p:xfrm>
          <a:off x="395536" y="1124744"/>
          <a:ext cx="842493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494" name="Picture 2" descr="https://im0-tub-ru.yandex.net/i?id=44c23ba90cd371d28badd97a2dd5d1de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7625" y="34290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Скругленный прямоугольник 68"/>
          <p:cNvSpPr/>
          <p:nvPr/>
        </p:nvSpPr>
        <p:spPr>
          <a:xfrm>
            <a:off x="395288" y="3429000"/>
            <a:ext cx="7129462" cy="1079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70" b="1" dirty="0">
                <a:solidFill>
                  <a:schemeClr val="accent1">
                    <a:lumMod val="50000"/>
                  </a:schemeClr>
                </a:solidFill>
              </a:rPr>
              <a:t>Расчет платы за коммунальную услугу определяется </a:t>
            </a:r>
            <a:r>
              <a:rPr lang="ru-RU" sz="1670" b="1" dirty="0">
                <a:solidFill>
                  <a:srgbClr val="C00000"/>
                </a:solidFill>
              </a:rPr>
              <a:t>исходя из количества проживающих</a:t>
            </a:r>
            <a:r>
              <a:rPr lang="ru-RU" sz="1670" b="1" dirty="0">
                <a:solidFill>
                  <a:schemeClr val="accent1">
                    <a:lumMod val="50000"/>
                  </a:schemeClr>
                </a:solidFill>
              </a:rPr>
              <a:t> (в МКД, ИЖС), т.е. с 1 человека.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70" b="1" dirty="0">
                <a:solidFill>
                  <a:schemeClr val="accent1">
                    <a:lumMod val="50000"/>
                  </a:schemeClr>
                </a:solidFill>
              </a:rPr>
              <a:t>Плата за услугу будет отражаться в платежном документе отдельной строкой.</a:t>
            </a:r>
          </a:p>
        </p:txBody>
      </p:sp>
      <p:sp>
        <p:nvSpPr>
          <p:cNvPr id="20496" name="Rectangle 1"/>
          <p:cNvSpPr>
            <a:spLocks noChangeArrowheads="1"/>
          </p:cNvSpPr>
          <p:nvPr/>
        </p:nvSpPr>
        <p:spPr bwMode="auto">
          <a:xfrm>
            <a:off x="1042988" y="2349500"/>
            <a:ext cx="849788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6213"/>
            <a:r>
              <a:rPr lang="ru-RU" sz="200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Установлен норматив на 1 проживающего </a:t>
            </a:r>
          </a:p>
          <a:p>
            <a:pPr indent="176213"/>
            <a:r>
              <a:rPr lang="ru-RU" sz="200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ИЖД - 0,203 м3/мес. (2,436 м3/год)</a:t>
            </a:r>
            <a:endParaRPr lang="ru-RU" sz="2000">
              <a:solidFill>
                <a:srgbClr val="00294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6213"/>
            <a:r>
              <a:rPr lang="ru-RU" sz="2000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>
                <a:solidFill>
                  <a:srgbClr val="002948"/>
                </a:solidFill>
                <a:latin typeface="Times New Roman" pitchFamily="18" charset="0"/>
                <a:cs typeface="Times New Roman" pitchFamily="18" charset="0"/>
              </a:rPr>
              <a:t>МКД - 0,206 м3/мес. (2,472 м3/год)</a:t>
            </a:r>
            <a:endParaRPr lang="ru-RU" sz="2000">
              <a:solidFill>
                <a:srgbClr val="00294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6213"/>
            <a:endParaRPr lang="ru-RU" sz="2000">
              <a:solidFill>
                <a:srgbClr val="0029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395536" y="4653136"/>
          <a:ext cx="842493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Blue Version">
  <a:themeElements>
    <a:clrScheme name="Custom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90"/>
      </a:accent1>
      <a:accent2>
        <a:srgbClr val="0070C0"/>
      </a:accent2>
      <a:accent3>
        <a:srgbClr val="00B0F0"/>
      </a:accent3>
      <a:accent4>
        <a:srgbClr val="4472C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7C974B48AD1B4C9A13DB26D96CAC50" ma:contentTypeVersion="0" ma:contentTypeDescription="Создание документа." ma:contentTypeScope="" ma:versionID="690ecf85c2f7cf0d6e1fe72c3b90c42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061C04-C59D-48F1-A185-DAF3D55A2DE4}"/>
</file>

<file path=customXml/itemProps2.xml><?xml version="1.0" encoding="utf-8"?>
<ds:datastoreItem xmlns:ds="http://schemas.openxmlformats.org/officeDocument/2006/customXml" ds:itemID="{210168D9-30BB-4A52-A1A9-10DB33CFF2A7}"/>
</file>

<file path=customXml/itemProps3.xml><?xml version="1.0" encoding="utf-8"?>
<ds:datastoreItem xmlns:ds="http://schemas.openxmlformats.org/officeDocument/2006/customXml" ds:itemID="{7D6289E0-9455-421E-8B6A-58856FCEB81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7312</TotalTime>
  <Words>1021</Words>
  <Application>Microsoft Office PowerPoint</Application>
  <PresentationFormat>Экран (4:3)</PresentationFormat>
  <Paragraphs>99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Blue Version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Новой системе обращения с твердыми коммунальными отходами</dc:title>
  <dc:creator>Pham Tien Dung</dc:creator>
  <cp:lastModifiedBy>S_Terentyev</cp:lastModifiedBy>
  <cp:revision>661</cp:revision>
  <cp:lastPrinted>2017-06-21T12:01:04Z</cp:lastPrinted>
  <dcterms:created xsi:type="dcterms:W3CDTF">2014-09-22T14:05:42Z</dcterms:created>
  <dcterms:modified xsi:type="dcterms:W3CDTF">2018-08-23T16:49:02Z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0x010100577C974B48AD1B4C9A13DB26D96CAC50</vt:lpwstr>
  </property>
</Properties>
</file>