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0" r:id="rId2"/>
  </p:sldIdLst>
  <p:sldSz cx="9144000" cy="6858000" type="screen4x3"/>
  <p:notesSz cx="6735763" cy="98663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598600"/>
    <a:srgbClr val="669900"/>
    <a:srgbClr val="0080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44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4A1A7-B4E6-4AE7-9AA1-8DF63500509F}" type="datetimeFigureOut">
              <a:rPr lang="ru-RU" smtClean="0"/>
              <a:pPr/>
              <a:t>11.10.2024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E4622F-34F4-4C24-93A7-DF277DF013D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07037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E4622F-34F4-4C24-93A7-DF277DF013D0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80869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76A0F-982B-497E-A1B6-3A69688D0ED5}" type="datetimeFigureOut">
              <a:rPr lang="ru-RU" smtClean="0"/>
              <a:pPr/>
              <a:t>11.10.2024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D3684-B554-4920-B551-C0DF655204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76A0F-982B-497E-A1B6-3A69688D0ED5}" type="datetimeFigureOut">
              <a:rPr lang="ru-RU" smtClean="0"/>
              <a:pPr/>
              <a:t>11.10.2024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D3684-B554-4920-B551-C0DF655204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76A0F-982B-497E-A1B6-3A69688D0ED5}" type="datetimeFigureOut">
              <a:rPr lang="ru-RU" smtClean="0"/>
              <a:pPr/>
              <a:t>11.10.2024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D3684-B554-4920-B551-C0DF655204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76A0F-982B-497E-A1B6-3A69688D0ED5}" type="datetimeFigureOut">
              <a:rPr lang="ru-RU" smtClean="0"/>
              <a:pPr/>
              <a:t>11.10.2024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D3684-B554-4920-B551-C0DF655204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76A0F-982B-497E-A1B6-3A69688D0ED5}" type="datetimeFigureOut">
              <a:rPr lang="ru-RU" smtClean="0"/>
              <a:pPr/>
              <a:t>11.10.2024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D3684-B554-4920-B551-C0DF655204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76A0F-982B-497E-A1B6-3A69688D0ED5}" type="datetimeFigureOut">
              <a:rPr lang="ru-RU" smtClean="0"/>
              <a:pPr/>
              <a:t>11.10.2024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D3684-B554-4920-B551-C0DF655204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76A0F-982B-497E-A1B6-3A69688D0ED5}" type="datetimeFigureOut">
              <a:rPr lang="ru-RU" smtClean="0"/>
              <a:pPr/>
              <a:t>11.10.2024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D3684-B554-4920-B551-C0DF655204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76A0F-982B-497E-A1B6-3A69688D0ED5}" type="datetimeFigureOut">
              <a:rPr lang="ru-RU" smtClean="0"/>
              <a:pPr/>
              <a:t>11.10.2024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D3684-B554-4920-B551-C0DF655204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76A0F-982B-497E-A1B6-3A69688D0ED5}" type="datetimeFigureOut">
              <a:rPr lang="ru-RU" smtClean="0"/>
              <a:pPr/>
              <a:t>11.10.2024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D3684-B554-4920-B551-C0DF655204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76A0F-982B-497E-A1B6-3A69688D0ED5}" type="datetimeFigureOut">
              <a:rPr lang="ru-RU" smtClean="0"/>
              <a:pPr/>
              <a:t>11.10.2024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D3684-B554-4920-B551-C0DF655204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76A0F-982B-497E-A1B6-3A69688D0ED5}" type="datetimeFigureOut">
              <a:rPr lang="ru-RU" smtClean="0"/>
              <a:pPr/>
              <a:t>11.10.2024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D3684-B554-4920-B551-C0DF655204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576A0F-982B-497E-A1B6-3A69688D0ED5}" type="datetimeFigureOut">
              <a:rPr lang="ru-RU" smtClean="0"/>
              <a:pPr/>
              <a:t>11.10.2024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D3684-B554-4920-B551-C0DF6552049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11" Type="http://schemas.openxmlformats.org/officeDocument/2006/relationships/image" Target="../media/image7.png"/><Relationship Id="rId5" Type="http://schemas.openxmlformats.org/officeDocument/2006/relationships/image" Target="../media/image2.png"/><Relationship Id="rId10" Type="http://schemas.openxmlformats.org/officeDocument/2006/relationships/hyperlink" Target="https://us02web.zoom.us/meeting/register/tZAudOyoqzotHtYBlPqxdceVtt8ClXzh7zLm" TargetMode="External"/><Relationship Id="rId4" Type="http://schemas.openxmlformats.org/officeDocument/2006/relationships/hyperlink" Target="mailto:ano.dpo.mapo@yandex.ru" TargetMode="External"/><Relationship Id="rId9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oem\Desktop\img-partners-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672" y="5589240"/>
            <a:ext cx="936104" cy="120333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060848"/>
            <a:ext cx="2844359" cy="3312368"/>
          </a:xfrm>
          <a:solidFill>
            <a:schemeClr val="accent5">
              <a:lumMod val="75000"/>
            </a:schemeClr>
          </a:solidFill>
          <a:ln>
            <a:solidFill>
              <a:schemeClr val="bg2">
                <a:lumMod val="50000"/>
              </a:schemeClr>
            </a:solidFill>
          </a:ln>
          <a:effectLst/>
        </p:spPr>
        <p:txBody>
          <a:bodyPr>
            <a:noAutofit/>
          </a:bodyPr>
          <a:lstStyle/>
          <a:p>
            <a:pPr algn="ctr"/>
            <a:r>
              <a:rPr lang="ru-RU" sz="1800" b="1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ОТКРЫТ </a:t>
            </a:r>
            <a:br>
              <a:rPr lang="ru-RU" sz="1800" b="1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ru-RU" sz="1800" b="1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/>
            </a:r>
            <a:br>
              <a:rPr lang="ru-RU" sz="1800" b="1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ru-RU" sz="1800" b="1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/>
            </a:r>
            <a:br>
              <a:rPr lang="ru-RU" sz="1800" b="1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ru-RU" sz="1800" b="1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/>
            </a:r>
            <a:br>
              <a:rPr lang="ru-RU" sz="1800" b="1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ru-RU" sz="1800" b="1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/>
            </a:r>
            <a:br>
              <a:rPr lang="ru-RU" sz="1800" b="1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ru-RU" sz="1800" b="1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/>
            </a:r>
            <a:br>
              <a:rPr lang="ru-RU" sz="1800" b="1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ru-RU" sz="1800" b="1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/>
            </a:r>
            <a:br>
              <a:rPr lang="ru-RU" sz="1800" b="1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ru-RU" sz="1800" b="1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/>
            </a:r>
            <a:br>
              <a:rPr lang="ru-RU" sz="1800" b="1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ru-RU" sz="1800" b="1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/>
            </a:r>
            <a:br>
              <a:rPr lang="ru-RU" sz="1800" b="1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ru-RU" sz="1400" b="1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ДЛЯ </a:t>
            </a:r>
            <a:r>
              <a:rPr lang="ru-RU" sz="1400" b="1" dirty="0">
                <a:latin typeface="Arial Black" panose="020B0A04020102020204" pitchFamily="34" charset="0"/>
                <a:cs typeface="Arial" panose="020B0604020202020204" pitchFamily="34" charset="0"/>
              </a:rPr>
              <a:t/>
            </a:r>
            <a:br>
              <a:rPr lang="ru-RU" sz="1400" b="1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ru-RU" sz="1400" b="1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СОВЕТОВ МНОГОКВАРТИРНЫХ ДОМОВ,</a:t>
            </a:r>
            <a:br>
              <a:rPr lang="ru-RU" sz="1400" b="1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ru-RU" sz="1400" b="1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АКТИВНЫХ И НЕРАВНОДУШНЫХ ЖИТЕЛЕЙ,</a:t>
            </a:r>
            <a:br>
              <a:rPr lang="ru-RU" sz="1400" b="1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ru-RU" sz="1400" b="1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ПРЕДСТАВИТЕЛЕЙ ОБЩЕСТВЕННЫХ ОРГАНИЗАЦИЙ И ОМС </a:t>
            </a:r>
            <a:r>
              <a:rPr lang="ru-RU" sz="1200" b="1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/>
            </a:r>
            <a:br>
              <a:rPr lang="ru-RU" sz="1200" b="1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ru-RU" sz="1600" b="1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/>
            </a:r>
            <a:br>
              <a:rPr lang="ru-RU" sz="1600" b="1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ru-RU" sz="1200" b="1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Дополнительная информация </a:t>
            </a:r>
            <a:br>
              <a:rPr lang="ru-RU" sz="1200" b="1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ru-RU" sz="1200" dirty="0">
                <a:solidFill>
                  <a:schemeClr val="bg1"/>
                </a:solidFill>
                <a:latin typeface="Arial Black" panose="020B0A04020102020204" pitchFamily="34" charset="0"/>
              </a:rPr>
              <a:t>по телефону</a:t>
            </a:r>
            <a:r>
              <a:rPr lang="ru-RU" sz="1600" dirty="0">
                <a:solidFill>
                  <a:schemeClr val="bg1"/>
                </a:solidFill>
                <a:latin typeface="Arial Black" panose="020B0A04020102020204" pitchFamily="34" charset="0"/>
              </a:rPr>
              <a:t/>
            </a:r>
            <a:br>
              <a:rPr lang="ru-RU" sz="1600" dirty="0">
                <a:solidFill>
                  <a:schemeClr val="bg1"/>
                </a:solidFill>
                <a:latin typeface="Arial Black" panose="020B0A04020102020204" pitchFamily="34" charset="0"/>
              </a:rPr>
            </a:br>
            <a:r>
              <a:rPr lang="ru-RU" sz="1600" dirty="0">
                <a:solidFill>
                  <a:schemeClr val="bg1"/>
                </a:solidFill>
                <a:latin typeface="Arial Black" panose="020B0A04020102020204" pitchFamily="34" charset="0"/>
              </a:rPr>
              <a:t>8(8442) 52-93-22</a:t>
            </a:r>
            <a:br>
              <a:rPr lang="ru-RU" sz="1600" dirty="0">
                <a:solidFill>
                  <a:schemeClr val="bg1"/>
                </a:solidFill>
                <a:latin typeface="Arial Black" panose="020B0A04020102020204" pitchFamily="34" charset="0"/>
              </a:rPr>
            </a:br>
            <a:r>
              <a:rPr lang="en-US" sz="1800" b="1" i="1" dirty="0">
                <a:solidFill>
                  <a:schemeClr val="bg1"/>
                </a:solidFill>
                <a:ea typeface="Calibri" panose="020F050202020403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ano.dpo.mapo@yandex.ru</a:t>
            </a:r>
            <a:r>
              <a:rPr lang="ru-RU" sz="1800" dirty="0">
                <a:solidFill>
                  <a:schemeClr val="bg1"/>
                </a:solidFill>
              </a:rPr>
              <a:t/>
            </a:r>
            <a:br>
              <a:rPr lang="ru-RU" sz="1800" dirty="0">
                <a:solidFill>
                  <a:schemeClr val="bg1"/>
                </a:solidFill>
              </a:rPr>
            </a:br>
            <a:r>
              <a:rPr lang="ru-RU" sz="1800" b="1" dirty="0">
                <a:solidFill>
                  <a:schemeClr val="bg1"/>
                </a:solidFill>
                <a:cs typeface="Arial" panose="020B0604020202020204" pitchFamily="34" charset="0"/>
              </a:rPr>
              <a:t/>
            </a:r>
            <a:br>
              <a:rPr lang="ru-RU" sz="1800" b="1" dirty="0">
                <a:solidFill>
                  <a:schemeClr val="bg1"/>
                </a:solidFill>
                <a:cs typeface="Arial" panose="020B0604020202020204" pitchFamily="34" charset="0"/>
              </a:rPr>
            </a:br>
            <a:r>
              <a:rPr lang="ru-RU" sz="1400" b="1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/>
            </a:r>
            <a:br>
              <a:rPr lang="ru-RU" sz="1400" b="1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ru-RU" sz="1400" b="1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/>
            </a:r>
            <a:br>
              <a:rPr lang="ru-RU" sz="1400" b="1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ru-RU" sz="1800" b="1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400" b="1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1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800" b="1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1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800" b="1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1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800" b="1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1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800" b="1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b="1" dirty="0">
                <a:ln w="18415" cmpd="sng">
                  <a:noFill/>
                  <a:prstDash val="solid"/>
                </a:ln>
                <a:solidFill>
                  <a:srgbClr val="5986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400" b="1" dirty="0">
                <a:ln w="18415" cmpd="sng">
                  <a:noFill/>
                  <a:prstDash val="solid"/>
                </a:ln>
                <a:solidFill>
                  <a:srgbClr val="598600"/>
                </a:solidFill>
                <a:latin typeface="Arial" pitchFamily="34" charset="0"/>
                <a:cs typeface="Arial" pitchFamily="34" charset="0"/>
              </a:rPr>
            </a:br>
            <a:endParaRPr lang="ru-RU" sz="1400" b="1" dirty="0">
              <a:ln w="18415" cmpd="sng">
                <a:noFill/>
                <a:prstDash val="solid"/>
              </a:ln>
              <a:solidFill>
                <a:srgbClr val="5986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8" name="AutoShape 4" descr="https://im0-tub-ru.yandex.net/i?id=48b4c41da4be1cf8fd54693040612e75&amp;n=1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0" y="5373216"/>
            <a:ext cx="9144000" cy="14401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18" name="Подзаголовок 2"/>
          <p:cNvSpPr txBox="1">
            <a:spLocks/>
          </p:cNvSpPr>
          <p:nvPr/>
        </p:nvSpPr>
        <p:spPr>
          <a:xfrm>
            <a:off x="-552" y="2179432"/>
            <a:ext cx="3204400" cy="32379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just"/>
            <a:endParaRPr lang="ru-RU" b="1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0" y="0"/>
            <a:ext cx="9144000" cy="193899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ln w="18415" cmpd="sng">
                  <a:noFill/>
                  <a:prstDash val="solid"/>
                </a:ln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itchFamily="34" charset="0"/>
              </a:rPr>
              <a:t>ПРИГЛАШАЕМ ПРИНЯТЬ УЧАСТИЕ</a:t>
            </a:r>
          </a:p>
          <a:p>
            <a:pPr algn="ctr"/>
            <a:r>
              <a:rPr lang="ru-RU" sz="3200" b="1" dirty="0">
                <a:ln w="18415" cmpd="sng">
                  <a:noFill/>
                  <a:prstDash val="solid"/>
                </a:ln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itchFamily="34" charset="0"/>
              </a:rPr>
              <a:t>в</a:t>
            </a:r>
            <a:r>
              <a:rPr lang="ru-RU" sz="3200" b="1" dirty="0">
                <a:ln w="18415" cmpd="sng">
                  <a:noFill/>
                  <a:prstDash val="solid"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+mj-ea"/>
                <a:cs typeface="Arial" pitchFamily="34" charset="0"/>
              </a:rPr>
              <a:t> онлайн</a:t>
            </a:r>
            <a:r>
              <a:rPr lang="ru-RU" sz="3200" b="1" dirty="0">
                <a:ln w="18415" cmpd="sng">
                  <a:noFill/>
                  <a:prstDash val="solid"/>
                </a:ln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itchFamily="34" charset="0"/>
              </a:rPr>
              <a:t>-программе</a:t>
            </a:r>
            <a:endParaRPr lang="ru-RU" sz="2150" b="1" dirty="0">
              <a:ln w="18415" cmpd="sng">
                <a:noFill/>
                <a:prstDash val="solid"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+mj-ea"/>
              <a:cs typeface="Arial" pitchFamily="34" charset="0"/>
            </a:endParaRPr>
          </a:p>
          <a:p>
            <a:pPr algn="ctr"/>
            <a:r>
              <a:rPr lang="ru-RU" sz="2000" b="1" dirty="0">
                <a:ln w="18415" cmpd="sng">
                  <a:noFill/>
                  <a:prstDash val="solid"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+mj-ea"/>
                <a:cs typeface="Arial" pitchFamily="34" charset="0"/>
              </a:rPr>
              <a:t>«</a:t>
            </a:r>
            <a:r>
              <a:rPr lang="ru-RU" sz="2000" b="1" kern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ТРЕНАЖЕР ПОСТКОНТРОЛЬНЫХ МЕРОПРИЯТИЙ </a:t>
            </a:r>
          </a:p>
          <a:p>
            <a:pPr algn="ctr"/>
            <a:r>
              <a:rPr lang="ru-RU" sz="2000" b="1" kern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ОБЩЕСТВЕННОГО ЖИЛИЩНОГО КОНТРОЛЯ</a:t>
            </a:r>
            <a:r>
              <a:rPr lang="ru-RU" sz="2000" b="1" dirty="0">
                <a:ln w="18415" cmpd="sng">
                  <a:noFill/>
                  <a:prstDash val="solid"/>
                </a:ln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itchFamily="34" charset="0"/>
              </a:rPr>
              <a:t>»</a:t>
            </a:r>
            <a:endParaRPr lang="ru-RU" sz="2000" b="1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ru-RU" sz="8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_________________________________________________________________________________________________________________________________________________________</a:t>
            </a:r>
          </a:p>
          <a:p>
            <a:pPr algn="ctr"/>
            <a:endParaRPr lang="ru-RU" sz="8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 descr="KWq5ctEdzmmk2ywL6OH_qKR8Gc24LlBeM2IxJAnSD-5eBJaze4dxreTtVzUVHky-kw=h500">
            <a:extLst>
              <a:ext uri="{FF2B5EF4-FFF2-40B4-BE49-F238E27FC236}">
                <a16:creationId xmlns:a16="http://schemas.microsoft.com/office/drawing/2014/main" xmlns="" id="{50012C14-00A6-449F-B01A-7017732ED1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5733256"/>
            <a:ext cx="1899394" cy="936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5D3F7C3F-DA10-44F8-96B8-18E55D16FCCD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7536" y="5684500"/>
            <a:ext cx="1382796" cy="1085181"/>
          </a:xfrm>
          <a:prstGeom prst="rect">
            <a:avLst/>
          </a:prstGeom>
        </p:spPr>
      </p:pic>
      <p:pic>
        <p:nvPicPr>
          <p:cNvPr id="11" name="Picture 4">
            <a:extLst>
              <a:ext uri="{FF2B5EF4-FFF2-40B4-BE49-F238E27FC236}">
                <a16:creationId xmlns:a16="http://schemas.microsoft.com/office/drawing/2014/main" xmlns="" id="{AE05FC02-E7BF-432F-8BB1-9C0C005046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5661248"/>
            <a:ext cx="2016224" cy="1132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40C45A8C-CE89-48FC-A569-FF4E544C39D8}"/>
              </a:ext>
            </a:extLst>
          </p:cNvPr>
          <p:cNvSpPr/>
          <p:nvPr/>
        </p:nvSpPr>
        <p:spPr>
          <a:xfrm>
            <a:off x="6660232" y="2060848"/>
            <a:ext cx="144016" cy="18002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dirty="0">
              <a:latin typeface="Arial Black" panose="020B0A04020102020204" pitchFamily="34" charset="0"/>
            </a:endParaRPr>
          </a:p>
          <a:p>
            <a:pPr algn="ctr"/>
            <a:endParaRPr lang="ru-RU" sz="2000" b="1" dirty="0">
              <a:solidFill>
                <a:schemeClr val="bg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algn="ctr"/>
            <a:endParaRPr lang="ru-RU" dirty="0">
              <a:latin typeface="Arial Black" panose="020B0A04020102020204" pitchFamily="34" charset="0"/>
            </a:endParaRPr>
          </a:p>
        </p:txBody>
      </p:sp>
      <p:pic>
        <p:nvPicPr>
          <p:cNvPr id="5" name="Рисунок 4" descr="logo">
            <a:extLst>
              <a:ext uri="{FF2B5EF4-FFF2-40B4-BE49-F238E27FC236}">
                <a16:creationId xmlns:a16="http://schemas.microsoft.com/office/drawing/2014/main" xmlns="" id="{43E1F49B-183B-9C7A-7286-3734F3B1F6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877272"/>
            <a:ext cx="1467302" cy="601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9C8B88F1-078C-88A5-FFA1-E9159CB9EB8A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1988840"/>
            <a:ext cx="3240360" cy="194421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C5EF3399-287F-CBE5-F600-33A0CB3F1159}"/>
              </a:ext>
            </a:extLst>
          </p:cNvPr>
          <p:cNvSpPr txBox="1"/>
          <p:nvPr/>
        </p:nvSpPr>
        <p:spPr>
          <a:xfrm>
            <a:off x="6695728" y="2060848"/>
            <a:ext cx="2448272" cy="49552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4400" dirty="0">
                <a:solidFill>
                  <a:srgbClr val="C00000"/>
                </a:solidFill>
                <a:latin typeface="Arial Black" panose="020B0A04020102020204" pitchFamily="34" charset="0"/>
              </a:rPr>
              <a:t>СТАРТ</a:t>
            </a:r>
          </a:p>
          <a:p>
            <a:pPr algn="ctr"/>
            <a:r>
              <a:rPr lang="ru-RU" sz="2800" dirty="0">
                <a:solidFill>
                  <a:srgbClr val="C00000"/>
                </a:solidFill>
                <a:latin typeface="Arial Black" panose="020B0A04020102020204" pitchFamily="34" charset="0"/>
              </a:rPr>
              <a:t>18.10.2024</a:t>
            </a:r>
          </a:p>
          <a:p>
            <a:pPr algn="ctr"/>
            <a:r>
              <a:rPr lang="ru-RU" sz="2800" dirty="0">
                <a:solidFill>
                  <a:srgbClr val="C00000"/>
                </a:solidFill>
                <a:latin typeface="Arial Black" panose="020B0A04020102020204" pitchFamily="34" charset="0"/>
              </a:rPr>
              <a:t>В 10.00</a:t>
            </a:r>
          </a:p>
          <a:p>
            <a:pPr algn="ctr"/>
            <a:endParaRPr lang="ru-RU" sz="2800" dirty="0">
              <a:solidFill>
                <a:srgbClr val="C00000"/>
              </a:solidFill>
              <a:latin typeface="Arial Black" panose="020B0A04020102020204" pitchFamily="34" charset="0"/>
            </a:endParaRPr>
          </a:p>
          <a:p>
            <a:pPr algn="ctr"/>
            <a:r>
              <a:rPr lang="ru-RU" dirty="0">
                <a:solidFill>
                  <a:srgbClr val="C00000"/>
                </a:solidFill>
                <a:latin typeface="Arial Black" panose="020B0A04020102020204" pitchFamily="34" charset="0"/>
              </a:rPr>
              <a:t>Обучение</a:t>
            </a:r>
          </a:p>
          <a:p>
            <a:pPr algn="ctr"/>
            <a:r>
              <a:rPr lang="ru-RU" dirty="0">
                <a:solidFill>
                  <a:srgbClr val="C00000"/>
                </a:solidFill>
                <a:latin typeface="Arial Black" panose="020B0A04020102020204" pitchFamily="34" charset="0"/>
              </a:rPr>
              <a:t>18, 21, 23, 25 октября </a:t>
            </a:r>
          </a:p>
          <a:p>
            <a:pPr algn="ctr"/>
            <a:r>
              <a:rPr lang="ru-RU" dirty="0">
                <a:solidFill>
                  <a:srgbClr val="C00000"/>
                </a:solidFill>
                <a:latin typeface="Arial Black" panose="020B0A04020102020204" pitchFamily="34" charset="0"/>
              </a:rPr>
              <a:t>с 10.00 до 12.00</a:t>
            </a:r>
          </a:p>
          <a:p>
            <a:pPr algn="ctr"/>
            <a:endParaRPr lang="ru-RU" sz="1400" dirty="0">
              <a:solidFill>
                <a:srgbClr val="C00000"/>
              </a:solidFill>
              <a:latin typeface="Arial Black" panose="020B0A04020102020204" pitchFamily="34" charset="0"/>
            </a:endParaRPr>
          </a:p>
          <a:p>
            <a:pPr algn="ctr"/>
            <a:endParaRPr lang="ru-RU" sz="2800" dirty="0">
              <a:solidFill>
                <a:srgbClr val="C00000"/>
              </a:solidFill>
              <a:latin typeface="Arial Black" panose="020B0A04020102020204" pitchFamily="34" charset="0"/>
            </a:endParaRPr>
          </a:p>
          <a:p>
            <a:pPr algn="ctr"/>
            <a:endParaRPr lang="ru-RU" sz="2800" dirty="0">
              <a:solidFill>
                <a:srgbClr val="C00000"/>
              </a:solidFill>
              <a:latin typeface="Arial Black" panose="020B0A04020102020204" pitchFamily="34" charset="0"/>
            </a:endParaRPr>
          </a:p>
          <a:p>
            <a:pPr algn="ctr"/>
            <a:endParaRPr lang="ru-RU" sz="2800" dirty="0">
              <a:solidFill>
                <a:schemeClr val="accent5">
                  <a:lumMod val="75000"/>
                </a:schemeClr>
              </a:solidFill>
              <a:latin typeface="Arial Black" panose="020B0A04020102020204" pitchFamily="34" charset="0"/>
            </a:endParaRPr>
          </a:p>
          <a:p>
            <a:pPr algn="ctr"/>
            <a:endParaRPr lang="ru-RU" sz="1800" dirty="0">
              <a:solidFill>
                <a:schemeClr val="accent5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D622770A-976F-75B1-C744-6A746FB85AEE}"/>
              </a:ext>
            </a:extLst>
          </p:cNvPr>
          <p:cNvSpPr/>
          <p:nvPr/>
        </p:nvSpPr>
        <p:spPr>
          <a:xfrm>
            <a:off x="6516216" y="3573016"/>
            <a:ext cx="144016" cy="18002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dirty="0">
              <a:latin typeface="Arial Black" panose="020B0A04020102020204" pitchFamily="34" charset="0"/>
            </a:endParaRPr>
          </a:p>
          <a:p>
            <a:pPr algn="ctr"/>
            <a:endParaRPr lang="ru-RU" sz="2000" b="1" dirty="0">
              <a:solidFill>
                <a:schemeClr val="bg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algn="ctr"/>
            <a:endParaRPr lang="ru-RU" dirty="0">
              <a:latin typeface="Arial Black" panose="020B0A04020102020204" pitchFamily="34" charset="0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50F2939C-9F6F-146D-1716-E1AF54202CAD}"/>
              </a:ext>
            </a:extLst>
          </p:cNvPr>
          <p:cNvSpPr/>
          <p:nvPr/>
        </p:nvSpPr>
        <p:spPr>
          <a:xfrm>
            <a:off x="2915816" y="4149080"/>
            <a:ext cx="3600400" cy="108012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pPr algn="ctr"/>
            <a:r>
              <a:rPr lang="ru-RU" dirty="0">
                <a:solidFill>
                  <a:schemeClr val="bg1"/>
                </a:solidFill>
                <a:latin typeface="Arial Black" panose="020B0A04020102020204" pitchFamily="34" charset="0"/>
              </a:rPr>
              <a:t>Подключение к занятиям по ссылке</a:t>
            </a:r>
          </a:p>
          <a:p>
            <a:pPr algn="ctr"/>
            <a:r>
              <a:rPr lang="en-US" sz="1200" b="0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10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https://us02web.zoom.us/meeting/register/tZAudOyoqzotHtYBlPqxdceVtt8ClXzh7zLm</a:t>
            </a:r>
            <a:r>
              <a:rPr lang="ru-RU" sz="1200" b="0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0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ru-RU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xmlns="" id="{DA7024F3-56E5-F5E0-A989-7960051735E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5733256"/>
            <a:ext cx="1396329" cy="93610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05d83ceaa0bbd2e3bc716e6e66bd857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3d69fe45253d5ff147bb69036b756a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BD7C312-C94B-4C12-B9DD-947DB750900B}"/>
</file>

<file path=customXml/itemProps2.xml><?xml version="1.0" encoding="utf-8"?>
<ds:datastoreItem xmlns:ds="http://schemas.openxmlformats.org/officeDocument/2006/customXml" ds:itemID="{A1885366-7FAE-4C2A-AA1B-292A75393D26}"/>
</file>

<file path=customXml/itemProps3.xml><?xml version="1.0" encoding="utf-8"?>
<ds:datastoreItem xmlns:ds="http://schemas.openxmlformats.org/officeDocument/2006/customXml" ds:itemID="{EC7238F7-0A74-4DCF-8456-8A6555288130}"/>
</file>

<file path=docProps/app.xml><?xml version="1.0" encoding="utf-8"?>
<Properties xmlns="http://schemas.openxmlformats.org/officeDocument/2006/extended-properties" xmlns:vt="http://schemas.openxmlformats.org/officeDocument/2006/docPropsVTypes">
  <TotalTime>835</TotalTime>
  <Words>41</Words>
  <Application>Microsoft Office PowerPoint</Application>
  <PresentationFormat>Экран (4:3)</PresentationFormat>
  <Paragraphs>22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Times New Roman</vt:lpstr>
      <vt:lpstr>Тема Office</vt:lpstr>
      <vt:lpstr>ОТКРЫТ          ДЛЯ  СОВЕТОВ МНОГОКВАРТИРНЫХ ДОМОВ, АКТИВНЫХ И НЕРАВНОДУШНЫХ ЖИТЕЛЕЙ, ПРЕДСТАВИТЕЛЕЙ ОБЩЕСТВЕННЫХ ОРГАНИЗАЦИЙ И ОМС   Дополнительная информация  по телефону 8(8442) 52-93-22 ano.dpo.mapo@yandex.ru           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oem</dc:creator>
  <cp:lastModifiedBy>-</cp:lastModifiedBy>
  <cp:revision>177</cp:revision>
  <cp:lastPrinted>2024-09-05T08:45:10Z</cp:lastPrinted>
  <dcterms:created xsi:type="dcterms:W3CDTF">2018-07-29T00:00:39Z</dcterms:created>
  <dcterms:modified xsi:type="dcterms:W3CDTF">2024-10-11T13:14:57Z</dcterms:modified>
</cp:coreProperties>
</file>