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7559675" cy="1076325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66" d="100"/>
          <a:sy n="66" d="100"/>
        </p:scale>
        <p:origin x="-1662" y="-96"/>
      </p:cViewPr>
      <p:guideLst>
        <p:guide orient="horz" pos="3390"/>
        <p:guide pos="238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D1E73861-1392-424C-891E-1BD8808D50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44960" y="1761486"/>
            <a:ext cx="5669756" cy="3747206"/>
          </a:xfrm>
        </p:spPr>
        <p:txBody>
          <a:bodyPr anchor="b"/>
          <a:lstStyle>
            <a:lvl1pPr algn="ctr">
              <a:defRPr sz="372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5C783AE2-7DB4-4416-A68D-5AE6056218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44960" y="5653199"/>
            <a:ext cx="5669756" cy="2598626"/>
          </a:xfrm>
        </p:spPr>
        <p:txBody>
          <a:bodyPr/>
          <a:lstStyle>
            <a:lvl1pPr marL="0" indent="0" algn="ctr">
              <a:buNone/>
              <a:defRPr sz="1488"/>
            </a:lvl1pPr>
            <a:lvl2pPr marL="283510" indent="0" algn="ctr">
              <a:buNone/>
              <a:defRPr sz="1240"/>
            </a:lvl2pPr>
            <a:lvl3pPr marL="567019" indent="0" algn="ctr">
              <a:buNone/>
              <a:defRPr sz="1116"/>
            </a:lvl3pPr>
            <a:lvl4pPr marL="850529" indent="0" algn="ctr">
              <a:buNone/>
              <a:defRPr sz="992"/>
            </a:lvl4pPr>
            <a:lvl5pPr marL="1134039" indent="0" algn="ctr">
              <a:buNone/>
              <a:defRPr sz="992"/>
            </a:lvl5pPr>
            <a:lvl6pPr marL="1417549" indent="0" algn="ctr">
              <a:buNone/>
              <a:defRPr sz="992"/>
            </a:lvl6pPr>
            <a:lvl7pPr marL="1701058" indent="0" algn="ctr">
              <a:buNone/>
              <a:defRPr sz="992"/>
            </a:lvl7pPr>
            <a:lvl8pPr marL="1984568" indent="0" algn="ctr">
              <a:buNone/>
              <a:defRPr sz="992"/>
            </a:lvl8pPr>
            <a:lvl9pPr marL="2268078" indent="0" algn="ctr">
              <a:buNone/>
              <a:defRPr sz="992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AA59C6C7-F86E-4184-A690-4B11F43C8B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C83BC-3E57-4B17-9C1E-B69EB42F7DC8}" type="datetimeFigureOut">
              <a:rPr lang="ru-RU" smtClean="0"/>
              <a:t>08.12.2022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BCFF1CDE-62EB-4647-904B-97BE6E4903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E6F56DB0-F325-44F6-A673-80D7323A00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B03C2-0D9D-4BCF-9EAA-9ED644D25F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2326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9425E795-5477-469A-89AE-5583622C6E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3EC8EE3E-D45F-4EB1-9560-0C4980D7F0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AF21A0E5-89D7-4C52-B250-070B2E8437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C83BC-3E57-4B17-9C1E-B69EB42F7DC8}" type="datetimeFigureOut">
              <a:rPr lang="ru-RU" smtClean="0"/>
              <a:t>08.12.2022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70771050-652D-4B4A-9844-56882A351A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76E88B79-6058-40FE-83BA-E49644C707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B03C2-0D9D-4BCF-9EAA-9ED644D25F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91730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="" xmlns:a16="http://schemas.microsoft.com/office/drawing/2014/main" id="{A6B2B48C-4C79-4A31-BD80-F117A29B196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5409892" y="573043"/>
            <a:ext cx="1630055" cy="9121357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4B798B32-D53E-41F7-85C5-A23F436D6E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19728" y="573043"/>
            <a:ext cx="4795669" cy="912135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155F0A72-AB4F-4DAE-9EC4-06D9E7494B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C83BC-3E57-4B17-9C1E-B69EB42F7DC8}" type="datetimeFigureOut">
              <a:rPr lang="ru-RU" smtClean="0"/>
              <a:t>08.12.2022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E6C49F2B-D14B-4323-A6E7-B0C68DC552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A28ADFA5-DCBC-4D3E-A680-C036061390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B03C2-0D9D-4BCF-9EAA-9ED644D25F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99388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B6C52ECF-1406-40BD-8EE6-F18D1B3F4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488B52EA-A6C1-452A-B316-87E7AC63AC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B3D52AFF-7959-4225-9496-4D27792B32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C83BC-3E57-4B17-9C1E-B69EB42F7DC8}" type="datetimeFigureOut">
              <a:rPr lang="ru-RU" smtClean="0"/>
              <a:t>08.12.2022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6AB15566-CC80-4031-A7F1-D99EEAB957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D52F9849-6F61-4130-AAAF-64FB40A20B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B03C2-0D9D-4BCF-9EAA-9ED644D25F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00734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9525CED2-FD9C-4415-BBAE-B148F12931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5790" y="2683340"/>
            <a:ext cx="6520220" cy="4477212"/>
          </a:xfrm>
        </p:spPr>
        <p:txBody>
          <a:bodyPr anchor="b"/>
          <a:lstStyle>
            <a:lvl1pPr>
              <a:defRPr sz="372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D0D2F5DB-77A8-433C-9D67-BEECDFF101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5790" y="7202908"/>
            <a:ext cx="6520220" cy="2354460"/>
          </a:xfrm>
        </p:spPr>
        <p:txBody>
          <a:bodyPr/>
          <a:lstStyle>
            <a:lvl1pPr marL="0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1pPr>
            <a:lvl2pPr marL="283510" indent="0">
              <a:buNone/>
              <a:defRPr sz="1240">
                <a:solidFill>
                  <a:schemeClr val="tx1">
                    <a:tint val="75000"/>
                  </a:schemeClr>
                </a:solidFill>
              </a:defRPr>
            </a:lvl2pPr>
            <a:lvl3pPr marL="567019" indent="0">
              <a:buNone/>
              <a:defRPr sz="1116">
                <a:solidFill>
                  <a:schemeClr val="tx1">
                    <a:tint val="75000"/>
                  </a:schemeClr>
                </a:solidFill>
              </a:defRPr>
            </a:lvl3pPr>
            <a:lvl4pPr marL="850529" indent="0">
              <a:buNone/>
              <a:defRPr sz="992">
                <a:solidFill>
                  <a:schemeClr val="tx1">
                    <a:tint val="75000"/>
                  </a:schemeClr>
                </a:solidFill>
              </a:defRPr>
            </a:lvl4pPr>
            <a:lvl5pPr marL="1134039" indent="0">
              <a:buNone/>
              <a:defRPr sz="992">
                <a:solidFill>
                  <a:schemeClr val="tx1">
                    <a:tint val="75000"/>
                  </a:schemeClr>
                </a:solidFill>
              </a:defRPr>
            </a:lvl5pPr>
            <a:lvl6pPr marL="1417549" indent="0">
              <a:buNone/>
              <a:defRPr sz="992">
                <a:solidFill>
                  <a:schemeClr val="tx1">
                    <a:tint val="75000"/>
                  </a:schemeClr>
                </a:solidFill>
              </a:defRPr>
            </a:lvl6pPr>
            <a:lvl7pPr marL="1701058" indent="0">
              <a:buNone/>
              <a:defRPr sz="992">
                <a:solidFill>
                  <a:schemeClr val="tx1">
                    <a:tint val="75000"/>
                  </a:schemeClr>
                </a:solidFill>
              </a:defRPr>
            </a:lvl7pPr>
            <a:lvl8pPr marL="1984568" indent="0">
              <a:buNone/>
              <a:defRPr sz="992">
                <a:solidFill>
                  <a:schemeClr val="tx1">
                    <a:tint val="75000"/>
                  </a:schemeClr>
                </a:solidFill>
              </a:defRPr>
            </a:lvl8pPr>
            <a:lvl9pPr marL="2268078" indent="0">
              <a:buNone/>
              <a:defRPr sz="99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8E030409-D247-473A-AD7F-E404D8519E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C83BC-3E57-4B17-9C1E-B69EB42F7DC8}" type="datetimeFigureOut">
              <a:rPr lang="ru-RU" smtClean="0"/>
              <a:t>08.12.2022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2D76F2E8-1B2D-4295-9E64-33669BC9D5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5CE571E6-01BB-48D9-825A-F16F25416C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B03C2-0D9D-4BCF-9EAA-9ED644D25F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75102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D5C7ECF5-B864-4D78-B373-F5EF7B838C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6EE3644A-C7E6-41A2-99B0-FDCF97506DB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19728" y="2865217"/>
            <a:ext cx="3212862" cy="682918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E3645C56-ED4F-4AB0-8ECF-70376D1E6A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827085" y="2865217"/>
            <a:ext cx="3212862" cy="682918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CC5B83C6-EED3-45FB-923A-AE44FEF4FE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C83BC-3E57-4B17-9C1E-B69EB42F7DC8}" type="datetimeFigureOut">
              <a:rPr lang="ru-RU" smtClean="0"/>
              <a:t>08.12.2022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2E0BA5BA-2FAF-493C-9576-6E02A26911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5563852C-1978-4EE5-8671-35400BF61C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B03C2-0D9D-4BCF-9EAA-9ED644D25F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25094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1680598F-63DC-469C-AC01-FFB6A0429A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712" y="573044"/>
            <a:ext cx="6520220" cy="2080397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8CF5AF6F-A9ED-40FB-A1EC-4E27C15762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20712" y="2638492"/>
            <a:ext cx="3198097" cy="1293084"/>
          </a:xfrm>
        </p:spPr>
        <p:txBody>
          <a:bodyPr anchor="b"/>
          <a:lstStyle>
            <a:lvl1pPr marL="0" indent="0">
              <a:buNone/>
              <a:defRPr sz="1488" b="1"/>
            </a:lvl1pPr>
            <a:lvl2pPr marL="283510" indent="0">
              <a:buNone/>
              <a:defRPr sz="1240" b="1"/>
            </a:lvl2pPr>
            <a:lvl3pPr marL="567019" indent="0">
              <a:buNone/>
              <a:defRPr sz="1116" b="1"/>
            </a:lvl3pPr>
            <a:lvl4pPr marL="850529" indent="0">
              <a:buNone/>
              <a:defRPr sz="992" b="1"/>
            </a:lvl4pPr>
            <a:lvl5pPr marL="1134039" indent="0">
              <a:buNone/>
              <a:defRPr sz="992" b="1"/>
            </a:lvl5pPr>
            <a:lvl6pPr marL="1417549" indent="0">
              <a:buNone/>
              <a:defRPr sz="992" b="1"/>
            </a:lvl6pPr>
            <a:lvl7pPr marL="1701058" indent="0">
              <a:buNone/>
              <a:defRPr sz="992" b="1"/>
            </a:lvl7pPr>
            <a:lvl8pPr marL="1984568" indent="0">
              <a:buNone/>
              <a:defRPr sz="992" b="1"/>
            </a:lvl8pPr>
            <a:lvl9pPr marL="2268078" indent="0">
              <a:buNone/>
              <a:defRPr sz="992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99F1BC82-AC6B-4F78-8770-B1623AA7BF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20712" y="3931576"/>
            <a:ext cx="3198097" cy="578275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="" xmlns:a16="http://schemas.microsoft.com/office/drawing/2014/main" id="{5701E8E9-10FC-45F4-A4D1-6D63167FD45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827085" y="2638492"/>
            <a:ext cx="3213847" cy="1293084"/>
          </a:xfrm>
        </p:spPr>
        <p:txBody>
          <a:bodyPr anchor="b"/>
          <a:lstStyle>
            <a:lvl1pPr marL="0" indent="0">
              <a:buNone/>
              <a:defRPr sz="1488" b="1"/>
            </a:lvl1pPr>
            <a:lvl2pPr marL="283510" indent="0">
              <a:buNone/>
              <a:defRPr sz="1240" b="1"/>
            </a:lvl2pPr>
            <a:lvl3pPr marL="567019" indent="0">
              <a:buNone/>
              <a:defRPr sz="1116" b="1"/>
            </a:lvl3pPr>
            <a:lvl4pPr marL="850529" indent="0">
              <a:buNone/>
              <a:defRPr sz="992" b="1"/>
            </a:lvl4pPr>
            <a:lvl5pPr marL="1134039" indent="0">
              <a:buNone/>
              <a:defRPr sz="992" b="1"/>
            </a:lvl5pPr>
            <a:lvl6pPr marL="1417549" indent="0">
              <a:buNone/>
              <a:defRPr sz="992" b="1"/>
            </a:lvl6pPr>
            <a:lvl7pPr marL="1701058" indent="0">
              <a:buNone/>
              <a:defRPr sz="992" b="1"/>
            </a:lvl7pPr>
            <a:lvl8pPr marL="1984568" indent="0">
              <a:buNone/>
              <a:defRPr sz="992" b="1"/>
            </a:lvl8pPr>
            <a:lvl9pPr marL="2268078" indent="0">
              <a:buNone/>
              <a:defRPr sz="992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="" xmlns:a16="http://schemas.microsoft.com/office/drawing/2014/main" id="{C3C28E37-A398-4A42-B2A7-FA6D8F69E49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827085" y="3931576"/>
            <a:ext cx="3213847" cy="578275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="" xmlns:a16="http://schemas.microsoft.com/office/drawing/2014/main" id="{3659E662-3226-4EFC-904D-9B6E102127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C83BC-3E57-4B17-9C1E-B69EB42F7DC8}" type="datetimeFigureOut">
              <a:rPr lang="ru-RU" smtClean="0"/>
              <a:t>08.12.2022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="" xmlns:a16="http://schemas.microsoft.com/office/drawing/2014/main" id="{9A503AAA-FAEE-41EE-926B-6D06DB35E2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="" xmlns:a16="http://schemas.microsoft.com/office/drawing/2014/main" id="{3D324291-8AC0-483E-A27D-E24095903C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B03C2-0D9D-4BCF-9EAA-9ED644D25F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09680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036B95C9-8E6E-46B4-AB20-B38FBECB06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="" xmlns:a16="http://schemas.microsoft.com/office/drawing/2014/main" id="{ED560532-DB58-480B-A613-344D2DCBD8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C83BC-3E57-4B17-9C1E-B69EB42F7DC8}" type="datetimeFigureOut">
              <a:rPr lang="ru-RU" smtClean="0"/>
              <a:t>08.12.2022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="" xmlns:a16="http://schemas.microsoft.com/office/drawing/2014/main" id="{798D4073-2452-409C-8AF7-A069F1DB20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41C8845F-C81A-470D-8D1D-A2AC31CE0E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B03C2-0D9D-4BCF-9EAA-9ED644D25F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60234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="" xmlns:a16="http://schemas.microsoft.com/office/drawing/2014/main" id="{08C6C02F-BDD1-41D2-A8BE-515FFF79BB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C83BC-3E57-4B17-9C1E-B69EB42F7DC8}" type="datetimeFigureOut">
              <a:rPr lang="ru-RU" smtClean="0"/>
              <a:t>08.12.2022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="" xmlns:a16="http://schemas.microsoft.com/office/drawing/2014/main" id="{86EEA1FA-4297-4394-8A66-37D26E6190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DC0B6DDB-A3D6-497A-829F-245B2142A0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B03C2-0D9D-4BCF-9EAA-9ED644D25F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12918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74C63144-33B7-4554-9B93-0C585A6BE8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712" y="717550"/>
            <a:ext cx="2438192" cy="2511425"/>
          </a:xfrm>
        </p:spPr>
        <p:txBody>
          <a:bodyPr anchor="b"/>
          <a:lstStyle>
            <a:lvl1pPr>
              <a:defRPr sz="1984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BB3E9B5C-F0DF-40EA-99AF-B344F6DC50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13847" y="1549709"/>
            <a:ext cx="3827085" cy="7648884"/>
          </a:xfrm>
        </p:spPr>
        <p:txBody>
          <a:bodyPr/>
          <a:lstStyle>
            <a:lvl1pPr>
              <a:defRPr sz="1984"/>
            </a:lvl1pPr>
            <a:lvl2pPr>
              <a:defRPr sz="1736"/>
            </a:lvl2pPr>
            <a:lvl3pPr>
              <a:defRPr sz="1488"/>
            </a:lvl3pPr>
            <a:lvl4pPr>
              <a:defRPr sz="1240"/>
            </a:lvl4pPr>
            <a:lvl5pPr>
              <a:defRPr sz="1240"/>
            </a:lvl5pPr>
            <a:lvl6pPr>
              <a:defRPr sz="1240"/>
            </a:lvl6pPr>
            <a:lvl7pPr>
              <a:defRPr sz="1240"/>
            </a:lvl7pPr>
            <a:lvl8pPr>
              <a:defRPr sz="1240"/>
            </a:lvl8pPr>
            <a:lvl9pPr>
              <a:defRPr sz="124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E429D55F-EE62-4E15-B809-9A714B19B3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20712" y="3228975"/>
            <a:ext cx="2438192" cy="5982076"/>
          </a:xfrm>
        </p:spPr>
        <p:txBody>
          <a:bodyPr/>
          <a:lstStyle>
            <a:lvl1pPr marL="0" indent="0">
              <a:buNone/>
              <a:defRPr sz="992"/>
            </a:lvl1pPr>
            <a:lvl2pPr marL="283510" indent="0">
              <a:buNone/>
              <a:defRPr sz="868"/>
            </a:lvl2pPr>
            <a:lvl3pPr marL="567019" indent="0">
              <a:buNone/>
              <a:defRPr sz="744"/>
            </a:lvl3pPr>
            <a:lvl4pPr marL="850529" indent="0">
              <a:buNone/>
              <a:defRPr sz="620"/>
            </a:lvl4pPr>
            <a:lvl5pPr marL="1134039" indent="0">
              <a:buNone/>
              <a:defRPr sz="620"/>
            </a:lvl5pPr>
            <a:lvl6pPr marL="1417549" indent="0">
              <a:buNone/>
              <a:defRPr sz="620"/>
            </a:lvl6pPr>
            <a:lvl7pPr marL="1701058" indent="0">
              <a:buNone/>
              <a:defRPr sz="620"/>
            </a:lvl7pPr>
            <a:lvl8pPr marL="1984568" indent="0">
              <a:buNone/>
              <a:defRPr sz="620"/>
            </a:lvl8pPr>
            <a:lvl9pPr marL="2268078" indent="0">
              <a:buNone/>
              <a:defRPr sz="62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795C519B-795D-4C26-994F-30886FF687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C83BC-3E57-4B17-9C1E-B69EB42F7DC8}" type="datetimeFigureOut">
              <a:rPr lang="ru-RU" smtClean="0"/>
              <a:t>08.12.2022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B255C3C5-158F-4899-9F88-B3C411BE25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15CC447A-3EC7-4A47-BBA6-BECB4202CC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B03C2-0D9D-4BCF-9EAA-9ED644D25F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81680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70B12DD9-D7DF-4603-A7C9-62BFFBA551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712" y="717550"/>
            <a:ext cx="2438192" cy="2511425"/>
          </a:xfrm>
        </p:spPr>
        <p:txBody>
          <a:bodyPr anchor="b"/>
          <a:lstStyle>
            <a:lvl1pPr>
              <a:defRPr sz="1984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="" xmlns:a16="http://schemas.microsoft.com/office/drawing/2014/main" id="{35F752E3-AC15-459C-B540-E54B4BF8AFB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213847" y="1549709"/>
            <a:ext cx="3827085" cy="7648884"/>
          </a:xfrm>
        </p:spPr>
        <p:txBody>
          <a:bodyPr/>
          <a:lstStyle>
            <a:lvl1pPr marL="0" indent="0">
              <a:buNone/>
              <a:defRPr sz="1984"/>
            </a:lvl1pPr>
            <a:lvl2pPr marL="283510" indent="0">
              <a:buNone/>
              <a:defRPr sz="1736"/>
            </a:lvl2pPr>
            <a:lvl3pPr marL="567019" indent="0">
              <a:buNone/>
              <a:defRPr sz="1488"/>
            </a:lvl3pPr>
            <a:lvl4pPr marL="850529" indent="0">
              <a:buNone/>
              <a:defRPr sz="1240"/>
            </a:lvl4pPr>
            <a:lvl5pPr marL="1134039" indent="0">
              <a:buNone/>
              <a:defRPr sz="1240"/>
            </a:lvl5pPr>
            <a:lvl6pPr marL="1417549" indent="0">
              <a:buNone/>
              <a:defRPr sz="1240"/>
            </a:lvl6pPr>
            <a:lvl7pPr marL="1701058" indent="0">
              <a:buNone/>
              <a:defRPr sz="1240"/>
            </a:lvl7pPr>
            <a:lvl8pPr marL="1984568" indent="0">
              <a:buNone/>
              <a:defRPr sz="1240"/>
            </a:lvl8pPr>
            <a:lvl9pPr marL="2268078" indent="0">
              <a:buNone/>
              <a:defRPr sz="124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550790B9-069B-4A26-B270-845F2FF240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20712" y="3228975"/>
            <a:ext cx="2438192" cy="5982076"/>
          </a:xfrm>
        </p:spPr>
        <p:txBody>
          <a:bodyPr/>
          <a:lstStyle>
            <a:lvl1pPr marL="0" indent="0">
              <a:buNone/>
              <a:defRPr sz="992"/>
            </a:lvl1pPr>
            <a:lvl2pPr marL="283510" indent="0">
              <a:buNone/>
              <a:defRPr sz="868"/>
            </a:lvl2pPr>
            <a:lvl3pPr marL="567019" indent="0">
              <a:buNone/>
              <a:defRPr sz="744"/>
            </a:lvl3pPr>
            <a:lvl4pPr marL="850529" indent="0">
              <a:buNone/>
              <a:defRPr sz="620"/>
            </a:lvl4pPr>
            <a:lvl5pPr marL="1134039" indent="0">
              <a:buNone/>
              <a:defRPr sz="620"/>
            </a:lvl5pPr>
            <a:lvl6pPr marL="1417549" indent="0">
              <a:buNone/>
              <a:defRPr sz="620"/>
            </a:lvl6pPr>
            <a:lvl7pPr marL="1701058" indent="0">
              <a:buNone/>
              <a:defRPr sz="620"/>
            </a:lvl7pPr>
            <a:lvl8pPr marL="1984568" indent="0">
              <a:buNone/>
              <a:defRPr sz="620"/>
            </a:lvl8pPr>
            <a:lvl9pPr marL="2268078" indent="0">
              <a:buNone/>
              <a:defRPr sz="62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9D14124A-E56F-4BB1-B3F0-B027A8558F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C83BC-3E57-4B17-9C1E-B69EB42F7DC8}" type="datetimeFigureOut">
              <a:rPr lang="ru-RU" smtClean="0"/>
              <a:t>08.12.2022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0AB6F789-0223-4DF0-B268-4FAFCB1BC2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35713967-877D-4F67-8C44-528BEBDBCA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B03C2-0D9D-4BCF-9EAA-9ED644D25F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22108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273FB0DC-B917-455B-86A0-4BE81905CD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9728" y="573044"/>
            <a:ext cx="6520220" cy="208039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B02A9A81-6690-4FC6-9706-5A057E6E4E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9728" y="2865217"/>
            <a:ext cx="6520220" cy="68291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3B710539-3666-423E-86EA-50456392BC3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19728" y="9975939"/>
            <a:ext cx="1700927" cy="57304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4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2C83BC-3E57-4B17-9C1E-B69EB42F7DC8}" type="datetimeFigureOut">
              <a:rPr lang="ru-RU" smtClean="0"/>
              <a:t>08.12.2022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6A8097BD-C7A9-42A5-A141-29CD4B1837D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504143" y="9975939"/>
            <a:ext cx="2551390" cy="57304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74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E4AF830B-385B-4CD9-B1F3-EAF8CED1494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339020" y="9975939"/>
            <a:ext cx="1700927" cy="57304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4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8B03C2-0D9D-4BCF-9EAA-9ED644D25F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1599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567019" rtl="0" eaLnBrk="1" latinLnBrk="0" hangingPunct="1">
        <a:lnSpc>
          <a:spcPct val="90000"/>
        </a:lnSpc>
        <a:spcBef>
          <a:spcPct val="0"/>
        </a:spcBef>
        <a:buNone/>
        <a:defRPr sz="272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41755" indent="-141755" algn="l" defTabSz="567019" rtl="0" eaLnBrk="1" latinLnBrk="0" hangingPunct="1">
        <a:lnSpc>
          <a:spcPct val="90000"/>
        </a:lnSpc>
        <a:spcBef>
          <a:spcPts val="620"/>
        </a:spcBef>
        <a:buFont typeface="Arial" panose="020B0604020202020204" pitchFamily="34" charset="0"/>
        <a:buChar char="•"/>
        <a:defRPr sz="1736" kern="1200">
          <a:solidFill>
            <a:schemeClr val="tx1"/>
          </a:solidFill>
          <a:latin typeface="+mn-lt"/>
          <a:ea typeface="+mn-ea"/>
          <a:cs typeface="+mn-cs"/>
        </a:defRPr>
      </a:lvl1pPr>
      <a:lvl2pPr marL="425265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08774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240" kern="1200">
          <a:solidFill>
            <a:schemeClr val="tx1"/>
          </a:solidFill>
          <a:latin typeface="+mn-lt"/>
          <a:ea typeface="+mn-ea"/>
          <a:cs typeface="+mn-cs"/>
        </a:defRPr>
      </a:lvl3pPr>
      <a:lvl4pPr marL="992284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4pPr>
      <a:lvl5pPr marL="1275794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5pPr>
      <a:lvl6pPr marL="155930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6pPr>
      <a:lvl7pPr marL="184281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7pPr>
      <a:lvl8pPr marL="212632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8pPr>
      <a:lvl9pPr marL="240983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1pPr>
      <a:lvl2pPr marL="283510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2pPr>
      <a:lvl3pPr marL="56701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3pPr>
      <a:lvl4pPr marL="85052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4pPr>
      <a:lvl5pPr marL="113403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5pPr>
      <a:lvl6pPr marL="141754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6pPr>
      <a:lvl7pPr marL="1701058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7pPr>
      <a:lvl8pPr marL="1984568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8pPr>
      <a:lvl9pPr marL="2268078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0"/>
                <a:lumOff val="100000"/>
                <a:alpha val="5000"/>
              </a:schemeClr>
            </a:gs>
            <a:gs pos="89000">
              <a:schemeClr val="accent1">
                <a:lumMod val="45000"/>
                <a:lumOff val="55000"/>
              </a:schemeClr>
            </a:gs>
            <a:gs pos="79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">
            <a:extLst>
              <a:ext uri="{FF2B5EF4-FFF2-40B4-BE49-F238E27FC236}">
                <a16:creationId xmlns="" xmlns:a16="http://schemas.microsoft.com/office/drawing/2014/main" id="{7FC81F5D-6473-49C5-B2CA-4E1FFF7627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416" r="1157" b="31566"/>
          <a:stretch>
            <a:fillRect/>
          </a:stretch>
        </p:blipFill>
        <p:spPr bwMode="auto">
          <a:xfrm>
            <a:off x="0" y="0"/>
            <a:ext cx="7559675" cy="10768084"/>
          </a:xfrm>
          <a:prstGeom prst="rect">
            <a:avLst/>
          </a:prstGeom>
          <a:ln w="63500" cap="rnd" cmpd="thinThick">
            <a:gradFill flip="none" rotWithShape="1">
              <a:gsLst>
                <a:gs pos="60000">
                  <a:schemeClr val="accent2">
                    <a:lumMod val="60000"/>
                    <a:lumOff val="40000"/>
                  </a:schemeClr>
                </a:gs>
                <a:gs pos="18000">
                  <a:schemeClr val="accent4">
                    <a:lumMod val="60000"/>
                    <a:lumOff val="40000"/>
                  </a:schemeClr>
                </a:gs>
                <a:gs pos="100000">
                  <a:srgbClr val="C00000"/>
                </a:gs>
              </a:gsLst>
              <a:lin ang="2700000" scaled="1"/>
              <a:tileRect/>
            </a:gradFill>
            <a:round/>
          </a:ln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 l="1416" r="1157" b="31566"/>
                  <a:stretch>
                    <a:fillRect/>
                  </a:stretch>
                </a:blip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" name="Picture 9">
            <a:extLst>
              <a:ext uri="{FF2B5EF4-FFF2-40B4-BE49-F238E27FC236}">
                <a16:creationId xmlns="" xmlns:a16="http://schemas.microsoft.com/office/drawing/2014/main" id="{7281CE23-FB02-4049-8371-89B7AD5BF1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6094" y="27296"/>
            <a:ext cx="996286" cy="9587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108000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" name="Picture 3">
            <a:extLst>
              <a:ext uri="{FF2B5EF4-FFF2-40B4-BE49-F238E27FC236}">
                <a16:creationId xmlns="" xmlns:a16="http://schemas.microsoft.com/office/drawing/2014/main" id="{FF034D10-AC2F-449C-8BA3-07A713CDF6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67" y="30495"/>
            <a:ext cx="759940" cy="8873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7" name="Прямоугольник 6">
            <a:extLst>
              <a:ext uri="{FF2B5EF4-FFF2-40B4-BE49-F238E27FC236}">
                <a16:creationId xmlns="" xmlns:a16="http://schemas.microsoft.com/office/drawing/2014/main" id="{205DEF00-C305-43E5-AA5D-47D5A99129B7}"/>
              </a:ext>
            </a:extLst>
          </p:cNvPr>
          <p:cNvSpPr/>
          <p:nvPr/>
        </p:nvSpPr>
        <p:spPr>
          <a:xfrm>
            <a:off x="808207" y="9304"/>
            <a:ext cx="5727887" cy="123110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1400" b="1" dirty="0">
                <a:ln w="0"/>
                <a:solidFill>
                  <a:srgbClr val="002060"/>
                </a:solidFill>
                <a:effectLst>
                  <a:reflection blurRad="6350" stA="53000" endA="300" endPos="35500" dir="5400000" sy="-90000" algn="bl" rotWithShape="0"/>
                </a:effectLst>
              </a:rPr>
              <a:t>Управление надзорной деятельности и профилактической работы </a:t>
            </a:r>
          </a:p>
          <a:p>
            <a:pPr algn="ctr"/>
            <a:r>
              <a:rPr lang="ru-RU" sz="1400" b="1" dirty="0">
                <a:ln w="0"/>
                <a:solidFill>
                  <a:srgbClr val="002060"/>
                </a:solidFill>
                <a:effectLst>
                  <a:reflection blurRad="6350" stA="53000" endA="300" endPos="35500" dir="5400000" sy="-90000" algn="bl" rotWithShape="0"/>
                </a:effectLst>
              </a:rPr>
              <a:t>Главного управления МЧС России по Волгоградской области информирует … </a:t>
            </a:r>
          </a:p>
          <a:p>
            <a:pPr algn="ctr"/>
            <a:r>
              <a:rPr lang="ru-RU" sz="1600" b="1" dirty="0" smtClean="0">
                <a:ln w="0"/>
                <a:solidFill>
                  <a:srgbClr val="002060"/>
                </a:solidFill>
                <a:effectLst>
                  <a:reflection blurRad="6350" stA="53000" endA="300" endPos="35500" dir="5400000" sy="-90000" algn="bl" rotWithShape="0"/>
                </a:effectLst>
              </a:rPr>
              <a:t>«Пожарная безопасность </a:t>
            </a:r>
            <a:r>
              <a:rPr lang="ru-RU" sz="1600" b="1" dirty="0">
                <a:ln w="0"/>
                <a:solidFill>
                  <a:srgbClr val="002060"/>
                </a:solidFill>
                <a:effectLst>
                  <a:reflection blurRad="6350" stA="53000" endA="300" endPos="35500" dir="5400000" sy="-90000" algn="bl" rotWithShape="0"/>
                </a:effectLst>
              </a:rPr>
              <a:t>при </a:t>
            </a:r>
            <a:r>
              <a:rPr lang="ru-RU" sz="1600" b="1" dirty="0" smtClean="0">
                <a:ln w="0"/>
                <a:solidFill>
                  <a:srgbClr val="002060"/>
                </a:solidFill>
                <a:effectLst>
                  <a:reflection blurRad="6350" stA="53000" endA="300" endPos="35500" dir="5400000" sy="-90000" algn="bl" rotWithShape="0"/>
                </a:effectLst>
              </a:rPr>
              <a:t>пользовании стоянками (паркингами) для грузового автотранспорта»</a:t>
            </a:r>
            <a:endParaRPr lang="ru-RU" sz="1600" b="1" dirty="0">
              <a:ln w="0"/>
              <a:solidFill>
                <a:srgbClr val="002060"/>
              </a:soli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  <p:sp>
        <p:nvSpPr>
          <p:cNvPr id="8" name="Прямоугольник 7">
            <a:extLst>
              <a:ext uri="{FF2B5EF4-FFF2-40B4-BE49-F238E27FC236}">
                <a16:creationId xmlns="" xmlns:a16="http://schemas.microsoft.com/office/drawing/2014/main" id="{B3230924-9BCF-45C2-AF0C-D35916D1C376}"/>
              </a:ext>
            </a:extLst>
          </p:cNvPr>
          <p:cNvSpPr/>
          <p:nvPr/>
        </p:nvSpPr>
        <p:spPr>
          <a:xfrm>
            <a:off x="402019" y="1370025"/>
            <a:ext cx="6755641" cy="523220"/>
          </a:xfrm>
          <a:prstGeom prst="rect">
            <a:avLst/>
          </a:prstGeom>
          <a:ln w="63500" cap="rnd" cmpd="thinThick">
            <a:gradFill flip="none" rotWithShape="1">
              <a:gsLst>
                <a:gs pos="60000">
                  <a:schemeClr val="accent2">
                    <a:lumMod val="60000"/>
                    <a:lumOff val="40000"/>
                  </a:schemeClr>
                </a:gs>
                <a:gs pos="18000">
                  <a:schemeClr val="accent4">
                    <a:lumMod val="60000"/>
                    <a:lumOff val="40000"/>
                  </a:schemeClr>
                </a:gs>
                <a:gs pos="100000">
                  <a:srgbClr val="C00000"/>
                </a:gs>
              </a:gsLst>
              <a:lin ang="2700000" scaled="1"/>
              <a:tileRect/>
            </a:gradFill>
            <a:round/>
          </a:ln>
        </p:spPr>
        <p:txBody>
          <a:bodyPr wrap="square">
            <a:spAutoFit/>
          </a:bodyPr>
          <a:lstStyle/>
          <a:p>
            <a:pPr indent="450215" algn="just" hangingPunct="0"/>
            <a:r>
              <a:rPr lang="ru-RU" sz="1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Для </a:t>
            </a:r>
            <a:r>
              <a:rPr lang="ru-RU" sz="14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безопасного использования стоянок грузового автотранспорта </a:t>
            </a:r>
            <a:r>
              <a:rPr lang="ru-RU" sz="1400" b="1" u="sng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рекомендуется</a:t>
            </a:r>
            <a:r>
              <a:rPr lang="ru-RU" sz="1400" b="1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</a:p>
        </p:txBody>
      </p:sp>
      <p:sp>
        <p:nvSpPr>
          <p:cNvPr id="12" name="Прямоугольник 11">
            <a:extLst>
              <a:ext uri="{FF2B5EF4-FFF2-40B4-BE49-F238E27FC236}">
                <a16:creationId xmlns="" xmlns:a16="http://schemas.microsoft.com/office/drawing/2014/main" id="{321D5358-0B6D-46BC-A7CE-931C5E0A1F9D}"/>
              </a:ext>
            </a:extLst>
          </p:cNvPr>
          <p:cNvSpPr/>
          <p:nvPr/>
        </p:nvSpPr>
        <p:spPr>
          <a:xfrm>
            <a:off x="402015" y="2192148"/>
            <a:ext cx="6755638" cy="7201972"/>
          </a:xfrm>
          <a:prstGeom prst="rect">
            <a:avLst/>
          </a:prstGeom>
          <a:ln w="63500" cap="rnd" cmpd="thinThick">
            <a:gradFill flip="none" rotWithShape="1">
              <a:gsLst>
                <a:gs pos="60000">
                  <a:schemeClr val="accent2">
                    <a:lumMod val="60000"/>
                    <a:lumOff val="40000"/>
                  </a:schemeClr>
                </a:gs>
                <a:gs pos="18000">
                  <a:schemeClr val="accent4">
                    <a:lumMod val="60000"/>
                    <a:lumOff val="40000"/>
                  </a:schemeClr>
                </a:gs>
                <a:gs pos="100000">
                  <a:srgbClr val="C00000"/>
                </a:gs>
              </a:gsLst>
              <a:lin ang="2700000" scaled="1"/>
              <a:tileRect/>
            </a:gradFill>
            <a:round/>
          </a:ln>
        </p:spPr>
        <p:txBody>
          <a:bodyPr wrap="square">
            <a:spAutoFit/>
          </a:bodyPr>
          <a:lstStyle/>
          <a:p>
            <a:pPr indent="450215" algn="just" hangingPunct="0"/>
            <a:r>
              <a:rPr lang="ru-RU" sz="1400" b="1" dirty="0" smtClean="0">
                <a:latin typeface="Times New Roman" panose="02020603050405020304" pitchFamily="18" charset="0"/>
              </a:rPr>
              <a:t>использовать стоянки, очищенные </a:t>
            </a:r>
            <a:r>
              <a:rPr lang="ru-RU" sz="1400" b="1" dirty="0">
                <a:latin typeface="Times New Roman" panose="02020603050405020304" pitchFamily="18" charset="0"/>
              </a:rPr>
              <a:t>от </a:t>
            </a:r>
            <a:r>
              <a:rPr lang="ru-RU" sz="1400" b="1" dirty="0" smtClean="0">
                <a:latin typeface="Times New Roman" panose="02020603050405020304" pitchFamily="18" charset="0"/>
              </a:rPr>
              <a:t>сухой растительности и мусора в радиусе 20 метров;</a:t>
            </a:r>
          </a:p>
          <a:p>
            <a:pPr indent="450215" algn="just" hangingPunct="0"/>
            <a:r>
              <a:rPr lang="ru-RU" sz="1400" b="1" dirty="0" smtClean="0">
                <a:latin typeface="Times New Roman" panose="02020603050405020304" pitchFamily="18" charset="0"/>
              </a:rPr>
              <a:t>использовать для стоянки участки не граничащие с зонами, предназначенными для открытого хранения материалов и оборудования;</a:t>
            </a:r>
          </a:p>
          <a:p>
            <a:pPr indent="450215" algn="just" hangingPunct="0"/>
            <a:r>
              <a:rPr lang="ru-RU" sz="1400" b="1" dirty="0" smtClean="0">
                <a:latin typeface="Times New Roman" panose="02020603050405020304" pitchFamily="18" charset="0"/>
              </a:rPr>
              <a:t>при выборе площадок для стоянки транспортных средств отдавать приоритет участкам, расположенным неподалеку от естественных источников наружного противопожарного водоснабжения (реки, озера и др.);</a:t>
            </a:r>
          </a:p>
          <a:p>
            <a:pPr indent="450215" algn="just" hangingPunct="0"/>
            <a:r>
              <a:rPr lang="ru-RU" sz="1400" b="1" dirty="0" smtClean="0">
                <a:latin typeface="Times New Roman" panose="02020603050405020304" pitchFamily="18" charset="0"/>
              </a:rPr>
              <a:t>при размещении транспортных средств на стоянке предусматривать основные сквозные проезды и разворотные площадки, необходимые для работы </a:t>
            </a:r>
            <a:r>
              <a:rPr lang="ru-RU" sz="1400" b="1" dirty="0" err="1" smtClean="0">
                <a:latin typeface="Times New Roman" panose="02020603050405020304" pitchFamily="18" charset="0"/>
              </a:rPr>
              <a:t>спецавтотехники</a:t>
            </a:r>
            <a:r>
              <a:rPr lang="ru-RU" sz="1400" b="1" dirty="0" smtClean="0">
                <a:latin typeface="Times New Roman" panose="02020603050405020304" pitchFamily="18" charset="0"/>
              </a:rPr>
              <a:t> пожарных подразделений в случае тушения пожара;</a:t>
            </a:r>
            <a:endParaRPr lang="ru-RU" sz="1400" b="1" dirty="0">
              <a:latin typeface="Times New Roman" panose="02020603050405020304" pitchFamily="18" charset="0"/>
            </a:endParaRPr>
          </a:p>
          <a:p>
            <a:pPr indent="450215" algn="just" hangingPunct="0"/>
            <a:r>
              <a:rPr lang="ru-RU" sz="1400" b="1" dirty="0">
                <a:latin typeface="Times New Roman" panose="02020603050405020304" pitchFamily="18" charset="0"/>
              </a:rPr>
              <a:t>иметь в </a:t>
            </a:r>
            <a:r>
              <a:rPr lang="ru-RU" sz="1400" b="1" dirty="0" smtClean="0">
                <a:latin typeface="Times New Roman" panose="02020603050405020304" pitchFamily="18" charset="0"/>
              </a:rPr>
              <a:t>транспортном </a:t>
            </a:r>
            <a:r>
              <a:rPr lang="ru-RU" sz="1400" b="1" dirty="0">
                <a:latin typeface="Times New Roman" panose="02020603050405020304" pitchFamily="18" charset="0"/>
              </a:rPr>
              <a:t>средстве исправный </a:t>
            </a:r>
            <a:r>
              <a:rPr lang="ru-RU" sz="1400" b="1" dirty="0" smtClean="0">
                <a:latin typeface="Times New Roman" panose="02020603050405020304" pitchFamily="18" charset="0"/>
              </a:rPr>
              <a:t>огнетушитель объемом не менее 5 литров;</a:t>
            </a:r>
            <a:endParaRPr lang="ru-RU" sz="1400" b="1" dirty="0">
              <a:latin typeface="Times New Roman" panose="02020603050405020304" pitchFamily="18" charset="0"/>
            </a:endParaRPr>
          </a:p>
          <a:p>
            <a:pPr indent="450215" algn="just" hangingPunct="0"/>
            <a:r>
              <a:rPr lang="ru-RU" sz="1400" b="1" dirty="0">
                <a:latin typeface="Times New Roman" panose="02020603050405020304" pitchFamily="18" charset="0"/>
              </a:rPr>
              <a:t>расстановку транспортных средств осуществлять на безопасном расстоянии друг от друга, исключающем распространение огня по транспортным </a:t>
            </a:r>
            <a:r>
              <a:rPr lang="ru-RU" sz="1400" b="1" dirty="0" smtClean="0">
                <a:latin typeface="Times New Roman" panose="02020603050405020304" pitchFamily="18" charset="0"/>
              </a:rPr>
              <a:t>средствам;</a:t>
            </a:r>
          </a:p>
          <a:p>
            <a:pPr indent="450215" algn="just" hangingPunct="0"/>
            <a:r>
              <a:rPr lang="ru-RU" sz="1400" b="1" dirty="0">
                <a:latin typeface="Times New Roman" panose="02020603050405020304" pitchFamily="18" charset="0"/>
              </a:rPr>
              <a:t>размещать обособленно от других транспортных </a:t>
            </a:r>
            <a:r>
              <a:rPr lang="ru-RU" sz="1400" b="1" dirty="0" smtClean="0">
                <a:latin typeface="Times New Roman" panose="02020603050405020304" pitchFamily="18" charset="0"/>
              </a:rPr>
              <a:t>средств автомобили, </a:t>
            </a:r>
            <a:r>
              <a:rPr lang="ru-RU" sz="1400" b="1" dirty="0">
                <a:latin typeface="Times New Roman" panose="02020603050405020304" pitchFamily="18" charset="0"/>
              </a:rPr>
              <a:t>предназначенные для перевозки легковоспламеняющихся и горючих жидкостей, а также горючих </a:t>
            </a:r>
            <a:r>
              <a:rPr lang="ru-RU" sz="1400" b="1" dirty="0" smtClean="0">
                <a:latin typeface="Times New Roman" panose="02020603050405020304" pitchFamily="18" charset="0"/>
              </a:rPr>
              <a:t>газов;</a:t>
            </a:r>
          </a:p>
          <a:p>
            <a:pPr indent="450215" algn="just" hangingPunct="0"/>
            <a:r>
              <a:rPr lang="ru-RU" sz="1400" b="1" dirty="0" smtClean="0">
                <a:latin typeface="Times New Roman" panose="02020603050405020304" pitchFamily="18" charset="0"/>
              </a:rPr>
              <a:t>осуществлять курение </a:t>
            </a:r>
            <a:r>
              <a:rPr lang="ru-RU" sz="1400" b="1" dirty="0">
                <a:latin typeface="Times New Roman" panose="02020603050405020304" pitchFamily="18" charset="0"/>
              </a:rPr>
              <a:t>в специально отведенных для этого </a:t>
            </a:r>
            <a:r>
              <a:rPr lang="ru-RU" sz="1400" b="1" dirty="0" smtClean="0">
                <a:latin typeface="Times New Roman" panose="02020603050405020304" pitchFamily="18" charset="0"/>
              </a:rPr>
              <a:t>местах на безопасном расстоянии от транспортных средств.</a:t>
            </a:r>
            <a:endParaRPr lang="ru-RU" sz="1400" b="1" dirty="0">
              <a:latin typeface="Times New Roman" panose="02020603050405020304" pitchFamily="18" charset="0"/>
            </a:endParaRPr>
          </a:p>
          <a:p>
            <a:pPr indent="450215" algn="just" hangingPunct="0"/>
            <a:endParaRPr lang="ru-RU" sz="1400" b="1" dirty="0">
              <a:latin typeface="Times New Roman" panose="02020603050405020304" pitchFamily="18" charset="0"/>
            </a:endParaRPr>
          </a:p>
          <a:p>
            <a:pPr indent="450215" algn="ctr" hangingPunct="0"/>
            <a:r>
              <a:rPr lang="ru-RU" sz="1400" b="1" u="sng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З А П Р Е Щ А Е Т С Я:</a:t>
            </a:r>
          </a:p>
          <a:p>
            <a:pPr indent="450215" algn="just" hangingPunct="0"/>
            <a:r>
              <a:rPr lang="ru-RU" sz="1400" b="1" dirty="0">
                <a:latin typeface="Times New Roman" panose="02020603050405020304" pitchFamily="18" charset="0"/>
              </a:rPr>
              <a:t>размещать транспортные средства в непосредственной близости друг к другу;</a:t>
            </a:r>
          </a:p>
          <a:p>
            <a:pPr indent="450215" algn="just" hangingPunct="0"/>
            <a:r>
              <a:rPr lang="ru-RU" sz="1400" b="1" dirty="0">
                <a:latin typeface="Times New Roman" panose="02020603050405020304" pitchFamily="18" charset="0"/>
              </a:rPr>
              <a:t>осуществлять промывку деталей с использованием легковоспламеняющихся и горючих жидкостей в близи транспортных средств;</a:t>
            </a:r>
          </a:p>
          <a:p>
            <a:pPr indent="450215" algn="just" hangingPunct="0"/>
            <a:r>
              <a:rPr lang="ru-RU" sz="1400" b="1" dirty="0">
                <a:latin typeface="Times New Roman" panose="02020603050405020304" pitchFamily="18" charset="0"/>
              </a:rPr>
              <a:t>оставлять транспортные средства с открытыми горловинами топливных баков, а также при наличии утечки топлива и смазочных материалов;</a:t>
            </a:r>
          </a:p>
          <a:p>
            <a:pPr indent="450215" algn="just" hangingPunct="0"/>
            <a:r>
              <a:rPr lang="ru-RU" sz="1400" b="1" dirty="0" smtClean="0">
                <a:latin typeface="Times New Roman" panose="02020603050405020304" pitchFamily="18" charset="0"/>
              </a:rPr>
              <a:t>заряжать аккумуляторные батареи непосредственно </a:t>
            </a:r>
            <a:r>
              <a:rPr lang="ru-RU" sz="1400" b="1" dirty="0">
                <a:latin typeface="Times New Roman" panose="02020603050405020304" pitchFamily="18" charset="0"/>
              </a:rPr>
              <a:t>на транспортных </a:t>
            </a:r>
            <a:r>
              <a:rPr lang="ru-RU" sz="1400" b="1" dirty="0" smtClean="0">
                <a:latin typeface="Times New Roman" panose="02020603050405020304" pitchFamily="18" charset="0"/>
              </a:rPr>
              <a:t>средствах;</a:t>
            </a:r>
            <a:endParaRPr lang="ru-RU" sz="1400" b="1" dirty="0">
              <a:latin typeface="Times New Roman" panose="02020603050405020304" pitchFamily="18" charset="0"/>
            </a:endParaRPr>
          </a:p>
          <a:p>
            <a:pPr indent="450215" algn="just" hangingPunct="0"/>
            <a:r>
              <a:rPr lang="ru-RU" sz="1400" b="1" dirty="0" smtClean="0">
                <a:latin typeface="Times New Roman" panose="02020603050405020304" pitchFamily="18" charset="0"/>
              </a:rPr>
              <a:t>допускать </a:t>
            </a:r>
            <a:r>
              <a:rPr lang="ru-RU" sz="1400" b="1" dirty="0">
                <a:latin typeface="Times New Roman" panose="02020603050405020304" pitchFamily="18" charset="0"/>
              </a:rPr>
              <a:t>использования открытого огня для </a:t>
            </a:r>
            <a:r>
              <a:rPr lang="ru-RU" sz="1400" b="1" dirty="0" smtClean="0">
                <a:latin typeface="Times New Roman" panose="02020603050405020304" pitchFamily="18" charset="0"/>
              </a:rPr>
              <a:t>разогрева двигателя</a:t>
            </a:r>
            <a:r>
              <a:rPr lang="ru-RU" sz="1400" b="1" dirty="0">
                <a:latin typeface="Times New Roman" panose="02020603050405020304" pitchFamily="18" charset="0"/>
              </a:rPr>
              <a:t>, освещения, а также приготовления пищи на территории стоянок (паркингов</a:t>
            </a:r>
            <a:r>
              <a:rPr lang="ru-RU" sz="1400" b="1" dirty="0" smtClean="0">
                <a:latin typeface="Times New Roman" panose="02020603050405020304" pitchFamily="18" charset="0"/>
              </a:rPr>
              <a:t>).</a:t>
            </a:r>
            <a:endParaRPr lang="ru-RU" sz="1400" b="1" dirty="0">
              <a:latin typeface="Times New Roman" panose="02020603050405020304" pitchFamily="18" charset="0"/>
            </a:endParaRPr>
          </a:p>
        </p:txBody>
      </p:sp>
      <p:pic>
        <p:nvPicPr>
          <p:cNvPr id="14" name="Рисунок 13">
            <a:extLst>
              <a:ext uri="{FF2B5EF4-FFF2-40B4-BE49-F238E27FC236}">
                <a16:creationId xmlns="" xmlns:a16="http://schemas.microsoft.com/office/drawing/2014/main" id="{27F8229C-324D-4AE5-AB01-9009962C3D2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019" y="9842311"/>
            <a:ext cx="6755638" cy="733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941370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Unknown Document Type" ma:contentTypeID="0x010104" ma:contentTypeVersion="0" ma:contentTypeDescription="" ma:contentTypeScope="" ma:versionID="05d83ceaa0bbd2e3bc716e6e66bd857a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b3d69fe45253d5ff147bb69036b756a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C4EC4BC-EF62-4167-A6FE-492736C2BEFE}"/>
</file>

<file path=customXml/itemProps2.xml><?xml version="1.0" encoding="utf-8"?>
<ds:datastoreItem xmlns:ds="http://schemas.openxmlformats.org/officeDocument/2006/customXml" ds:itemID="{7C0DD142-BDA3-4584-A6BD-FDBE226FD102}"/>
</file>

<file path=customXml/itemProps3.xml><?xml version="1.0" encoding="utf-8"?>
<ds:datastoreItem xmlns:ds="http://schemas.openxmlformats.org/officeDocument/2006/customXml" ds:itemID="{6E127A24-553E-4392-BD44-A4C708A5E853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82</TotalTime>
  <Words>267</Words>
  <Application>Microsoft Office PowerPoint</Application>
  <PresentationFormat>Произвольный</PresentationFormat>
  <Paragraphs>19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Соколов А.В.</dc:creator>
  <cp:lastModifiedBy>Тимошкин Константин Валерьевич</cp:lastModifiedBy>
  <cp:revision>21</cp:revision>
  <dcterms:created xsi:type="dcterms:W3CDTF">2022-12-07T12:24:29Z</dcterms:created>
  <dcterms:modified xsi:type="dcterms:W3CDTF">2022-12-08T12:02:21Z</dcterms:modified>
</cp:coreProperties>
</file>